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3"/>
  </p:notesMasterIdLst>
  <p:sldIdLst>
    <p:sldId id="314" r:id="rId5"/>
    <p:sldId id="319" r:id="rId6"/>
    <p:sldId id="346" r:id="rId7"/>
    <p:sldId id="380" r:id="rId8"/>
    <p:sldId id="379" r:id="rId9"/>
    <p:sldId id="320" r:id="rId10"/>
    <p:sldId id="322" r:id="rId11"/>
    <p:sldId id="347" r:id="rId12"/>
    <p:sldId id="321" r:id="rId13"/>
    <p:sldId id="318" r:id="rId14"/>
    <p:sldId id="333" r:id="rId15"/>
    <p:sldId id="378" r:id="rId16"/>
    <p:sldId id="325" r:id="rId17"/>
    <p:sldId id="326" r:id="rId18"/>
    <p:sldId id="327" r:id="rId19"/>
    <p:sldId id="348" r:id="rId20"/>
    <p:sldId id="344" r:id="rId21"/>
    <p:sldId id="334" r:id="rId22"/>
    <p:sldId id="323" r:id="rId23"/>
    <p:sldId id="324" r:id="rId24"/>
    <p:sldId id="328" r:id="rId25"/>
    <p:sldId id="329" r:id="rId26"/>
    <p:sldId id="330" r:id="rId27"/>
    <p:sldId id="331" r:id="rId28"/>
    <p:sldId id="336" r:id="rId29"/>
    <p:sldId id="332" r:id="rId30"/>
    <p:sldId id="337" r:id="rId31"/>
    <p:sldId id="342" r:id="rId32"/>
    <p:sldId id="338" r:id="rId33"/>
    <p:sldId id="339" r:id="rId34"/>
    <p:sldId id="340" r:id="rId35"/>
    <p:sldId id="341" r:id="rId36"/>
    <p:sldId id="343" r:id="rId37"/>
    <p:sldId id="377" r:id="rId38"/>
    <p:sldId id="376" r:id="rId39"/>
    <p:sldId id="345" r:id="rId40"/>
    <p:sldId id="349" r:id="rId41"/>
    <p:sldId id="33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ulemans Jan" initials="CJ" lastIdx="2" clrIdx="0">
    <p:extLst>
      <p:ext uri="{19B8F6BF-5375-455C-9EA6-DF929625EA0E}">
        <p15:presenceInfo xmlns:p15="http://schemas.microsoft.com/office/powerpoint/2012/main" userId="S::jan.ceulemans@epos-vlaanderen.be::bc444721-e67c-4e3d-a8e3-fee181beec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46651" autoAdjust="0"/>
  </p:normalViewPr>
  <p:slideViewPr>
    <p:cSldViewPr snapToGrid="0" snapToObjects="1">
      <p:cViewPr varScale="1">
        <p:scale>
          <a:sx n="40" d="100"/>
          <a:sy n="40" d="100"/>
        </p:scale>
        <p:origin x="2818" y="29"/>
      </p:cViewPr>
      <p:guideLst>
        <p:guide orient="horz" pos="18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5" d="100"/>
          <a:sy n="65" d="100"/>
        </p:scale>
        <p:origin x="3154" y="5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3T12:47:15.722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06350-E6B5-4D11-A291-8A6CC900E138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35C2BC66-981B-4747-866E-FC701B3CD268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nl-BE" dirty="0"/>
            <a:t>Erasmus+</a:t>
          </a:r>
        </a:p>
      </dgm:t>
    </dgm:pt>
    <dgm:pt modelId="{2B6F3D45-C89A-43D4-A5D0-05CFE62554AF}" type="parTrans" cxnId="{32187BB9-9049-4083-B381-25C4683C2869}">
      <dgm:prSet/>
      <dgm:spPr/>
      <dgm:t>
        <a:bodyPr/>
        <a:lstStyle/>
        <a:p>
          <a:endParaRPr lang="nl-BE"/>
        </a:p>
      </dgm:t>
    </dgm:pt>
    <dgm:pt modelId="{F2A8B96B-C006-4585-8A6C-1E5F6A0191E6}" type="sibTrans" cxnId="{32187BB9-9049-4083-B381-25C4683C2869}">
      <dgm:prSet/>
      <dgm:spPr/>
      <dgm:t>
        <a:bodyPr/>
        <a:lstStyle/>
        <a:p>
          <a:endParaRPr lang="nl-BE"/>
        </a:p>
      </dgm:t>
    </dgm:pt>
    <dgm:pt modelId="{F8C0A70B-5EA0-4538-AED5-00CCA267F3B0}">
      <dgm:prSet phldrT="[Tekst]"/>
      <dgm:spPr>
        <a:solidFill>
          <a:schemeClr val="accent2"/>
        </a:solidFill>
      </dgm:spPr>
      <dgm:t>
        <a:bodyPr/>
        <a:lstStyle/>
        <a:p>
          <a:r>
            <a:rPr lang="nl-BE" dirty="0"/>
            <a:t>KA1</a:t>
          </a:r>
        </a:p>
      </dgm:t>
    </dgm:pt>
    <dgm:pt modelId="{69662635-4998-4857-ACC9-F63650B3AEE8}" type="parTrans" cxnId="{F25D4235-78AA-4E17-BB10-BD0417E1A977}">
      <dgm:prSet/>
      <dgm:spPr/>
      <dgm:t>
        <a:bodyPr/>
        <a:lstStyle/>
        <a:p>
          <a:endParaRPr lang="nl-BE"/>
        </a:p>
      </dgm:t>
    </dgm:pt>
    <dgm:pt modelId="{A847DA55-7E8A-45A4-BB21-1E5C7D9A6E3B}" type="sibTrans" cxnId="{F25D4235-78AA-4E17-BB10-BD0417E1A977}">
      <dgm:prSet/>
      <dgm:spPr/>
      <dgm:t>
        <a:bodyPr/>
        <a:lstStyle/>
        <a:p>
          <a:endParaRPr lang="nl-BE"/>
        </a:p>
      </dgm:t>
    </dgm:pt>
    <dgm:pt modelId="{B3E7788F-FF29-4333-9F6A-9728CBA3AE6D}">
      <dgm:prSet phldrT="[Tekst]"/>
      <dgm:spPr/>
      <dgm:t>
        <a:bodyPr/>
        <a:lstStyle/>
        <a:p>
          <a:r>
            <a:rPr lang="nl-BE" dirty="0"/>
            <a:t>KA2</a:t>
          </a:r>
        </a:p>
      </dgm:t>
    </dgm:pt>
    <dgm:pt modelId="{CCBB81E1-328F-4E4B-AA2F-77AFBE48F2FA}" type="parTrans" cxnId="{DFA18D1A-3F67-4428-A8D7-CFBA4050C661}">
      <dgm:prSet/>
      <dgm:spPr/>
      <dgm:t>
        <a:bodyPr/>
        <a:lstStyle/>
        <a:p>
          <a:endParaRPr lang="nl-BE"/>
        </a:p>
      </dgm:t>
    </dgm:pt>
    <dgm:pt modelId="{AA2B7034-B78F-4646-A8D9-69323D95E0A3}" type="sibTrans" cxnId="{DFA18D1A-3F67-4428-A8D7-CFBA4050C661}">
      <dgm:prSet/>
      <dgm:spPr/>
      <dgm:t>
        <a:bodyPr/>
        <a:lstStyle/>
        <a:p>
          <a:endParaRPr lang="nl-BE"/>
        </a:p>
      </dgm:t>
    </dgm:pt>
    <dgm:pt modelId="{8A75AF78-AB8B-4539-BEF2-CF681A54B6C7}">
      <dgm:prSet phldrT="[Tekst]"/>
      <dgm:spPr/>
      <dgm:t>
        <a:bodyPr/>
        <a:lstStyle/>
        <a:p>
          <a:r>
            <a:rPr lang="nl-BE" dirty="0"/>
            <a:t>KA3</a:t>
          </a:r>
        </a:p>
      </dgm:t>
    </dgm:pt>
    <dgm:pt modelId="{67A81AC9-E139-4DEF-B6D1-F48266160D30}" type="parTrans" cxnId="{FDC30A57-8135-4B0F-A783-66B5FC54B293}">
      <dgm:prSet/>
      <dgm:spPr/>
      <dgm:t>
        <a:bodyPr/>
        <a:lstStyle/>
        <a:p>
          <a:endParaRPr lang="nl-BE"/>
        </a:p>
      </dgm:t>
    </dgm:pt>
    <dgm:pt modelId="{1D3DD281-5D73-4F96-9809-3038C751261E}" type="sibTrans" cxnId="{FDC30A57-8135-4B0F-A783-66B5FC54B293}">
      <dgm:prSet/>
      <dgm:spPr/>
      <dgm:t>
        <a:bodyPr/>
        <a:lstStyle/>
        <a:p>
          <a:endParaRPr lang="nl-BE"/>
        </a:p>
      </dgm:t>
    </dgm:pt>
    <dgm:pt modelId="{FE613CB9-989B-49FF-9034-431CE05E39DC}" type="pres">
      <dgm:prSet presAssocID="{CDB06350-E6B5-4D11-A291-8A6CC900E1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2A7B1F-0B95-4F3D-879E-F48381BE08CE}" type="pres">
      <dgm:prSet presAssocID="{35C2BC66-981B-4747-866E-FC701B3CD268}" presName="hierRoot1" presStyleCnt="0">
        <dgm:presLayoutVars>
          <dgm:hierBranch val="init"/>
        </dgm:presLayoutVars>
      </dgm:prSet>
      <dgm:spPr/>
    </dgm:pt>
    <dgm:pt modelId="{1DAA1EA3-50A5-4E4D-A3CA-03A15A57FCDE}" type="pres">
      <dgm:prSet presAssocID="{35C2BC66-981B-4747-866E-FC701B3CD268}" presName="rootComposite1" presStyleCnt="0"/>
      <dgm:spPr/>
    </dgm:pt>
    <dgm:pt modelId="{8EFCBB4E-9B75-4B43-A215-4767EEF783C3}" type="pres">
      <dgm:prSet presAssocID="{35C2BC66-981B-4747-866E-FC701B3CD268}" presName="rootText1" presStyleLbl="node0" presStyleIdx="0" presStyleCnt="1">
        <dgm:presLayoutVars>
          <dgm:chPref val="3"/>
        </dgm:presLayoutVars>
      </dgm:prSet>
      <dgm:spPr/>
    </dgm:pt>
    <dgm:pt modelId="{6E06104B-2C4C-416F-B794-A24667F9444A}" type="pres">
      <dgm:prSet presAssocID="{35C2BC66-981B-4747-866E-FC701B3CD268}" presName="rootConnector1" presStyleLbl="node1" presStyleIdx="0" presStyleCnt="0"/>
      <dgm:spPr/>
    </dgm:pt>
    <dgm:pt modelId="{8BA18E81-13AE-4543-B2D8-EC8D51CBA4CD}" type="pres">
      <dgm:prSet presAssocID="{35C2BC66-981B-4747-866E-FC701B3CD268}" presName="hierChild2" presStyleCnt="0"/>
      <dgm:spPr/>
    </dgm:pt>
    <dgm:pt modelId="{C53FDF27-B678-4B41-A0DF-85093023F480}" type="pres">
      <dgm:prSet presAssocID="{69662635-4998-4857-ACC9-F63650B3AEE8}" presName="Name37" presStyleLbl="parChTrans1D2" presStyleIdx="0" presStyleCnt="3"/>
      <dgm:spPr/>
    </dgm:pt>
    <dgm:pt modelId="{364AA3DD-ADF7-4A1C-B277-A2040B4FB9DD}" type="pres">
      <dgm:prSet presAssocID="{F8C0A70B-5EA0-4538-AED5-00CCA267F3B0}" presName="hierRoot2" presStyleCnt="0">
        <dgm:presLayoutVars>
          <dgm:hierBranch val="init"/>
        </dgm:presLayoutVars>
      </dgm:prSet>
      <dgm:spPr/>
    </dgm:pt>
    <dgm:pt modelId="{170FBE00-51FC-4718-8BD5-DDCAAB15348C}" type="pres">
      <dgm:prSet presAssocID="{F8C0A70B-5EA0-4538-AED5-00CCA267F3B0}" presName="rootComposite" presStyleCnt="0"/>
      <dgm:spPr/>
    </dgm:pt>
    <dgm:pt modelId="{52113986-EC75-4FB6-8922-65AE6FD90CC0}" type="pres">
      <dgm:prSet presAssocID="{F8C0A70B-5EA0-4538-AED5-00CCA267F3B0}" presName="rootText" presStyleLbl="node2" presStyleIdx="0" presStyleCnt="3">
        <dgm:presLayoutVars>
          <dgm:chPref val="3"/>
        </dgm:presLayoutVars>
      </dgm:prSet>
      <dgm:spPr/>
    </dgm:pt>
    <dgm:pt modelId="{4A63D6D6-C839-4D6B-957D-7EF4674F8851}" type="pres">
      <dgm:prSet presAssocID="{F8C0A70B-5EA0-4538-AED5-00CCA267F3B0}" presName="rootConnector" presStyleLbl="node2" presStyleIdx="0" presStyleCnt="3"/>
      <dgm:spPr/>
    </dgm:pt>
    <dgm:pt modelId="{C47A3E64-7EE1-4A8B-8CC7-822E32A0E13C}" type="pres">
      <dgm:prSet presAssocID="{F8C0A70B-5EA0-4538-AED5-00CCA267F3B0}" presName="hierChild4" presStyleCnt="0"/>
      <dgm:spPr/>
    </dgm:pt>
    <dgm:pt modelId="{52B0E952-D1B7-4CE2-90D4-2D9DBD839DB7}" type="pres">
      <dgm:prSet presAssocID="{F8C0A70B-5EA0-4538-AED5-00CCA267F3B0}" presName="hierChild5" presStyleCnt="0"/>
      <dgm:spPr/>
    </dgm:pt>
    <dgm:pt modelId="{C95753BE-75D9-4BA1-AA68-DF21957D5DB7}" type="pres">
      <dgm:prSet presAssocID="{CCBB81E1-328F-4E4B-AA2F-77AFBE48F2FA}" presName="Name37" presStyleLbl="parChTrans1D2" presStyleIdx="1" presStyleCnt="3"/>
      <dgm:spPr/>
    </dgm:pt>
    <dgm:pt modelId="{8398F43B-A15F-4ACA-8803-6A90635CD7A8}" type="pres">
      <dgm:prSet presAssocID="{B3E7788F-FF29-4333-9F6A-9728CBA3AE6D}" presName="hierRoot2" presStyleCnt="0">
        <dgm:presLayoutVars>
          <dgm:hierBranch val="init"/>
        </dgm:presLayoutVars>
      </dgm:prSet>
      <dgm:spPr/>
    </dgm:pt>
    <dgm:pt modelId="{19AD74AE-76FF-4A3A-BA93-B89F37067A83}" type="pres">
      <dgm:prSet presAssocID="{B3E7788F-FF29-4333-9F6A-9728CBA3AE6D}" presName="rootComposite" presStyleCnt="0"/>
      <dgm:spPr/>
    </dgm:pt>
    <dgm:pt modelId="{4A7EE17D-286F-4BBF-84FC-3965B3D51ACE}" type="pres">
      <dgm:prSet presAssocID="{B3E7788F-FF29-4333-9F6A-9728CBA3AE6D}" presName="rootText" presStyleLbl="node2" presStyleIdx="1" presStyleCnt="3">
        <dgm:presLayoutVars>
          <dgm:chPref val="3"/>
        </dgm:presLayoutVars>
      </dgm:prSet>
      <dgm:spPr/>
    </dgm:pt>
    <dgm:pt modelId="{C6989D92-114D-44F8-BBDC-3D94C30537A0}" type="pres">
      <dgm:prSet presAssocID="{B3E7788F-FF29-4333-9F6A-9728CBA3AE6D}" presName="rootConnector" presStyleLbl="node2" presStyleIdx="1" presStyleCnt="3"/>
      <dgm:spPr/>
    </dgm:pt>
    <dgm:pt modelId="{BB242A93-174A-4623-885A-8060B2A1BFFB}" type="pres">
      <dgm:prSet presAssocID="{B3E7788F-FF29-4333-9F6A-9728CBA3AE6D}" presName="hierChild4" presStyleCnt="0"/>
      <dgm:spPr/>
    </dgm:pt>
    <dgm:pt modelId="{73443C2B-2E22-4DA2-A7F0-3908BD16B448}" type="pres">
      <dgm:prSet presAssocID="{B3E7788F-FF29-4333-9F6A-9728CBA3AE6D}" presName="hierChild5" presStyleCnt="0"/>
      <dgm:spPr/>
    </dgm:pt>
    <dgm:pt modelId="{3BC36429-9A60-4256-8728-9EE295D6718D}" type="pres">
      <dgm:prSet presAssocID="{67A81AC9-E139-4DEF-B6D1-F48266160D30}" presName="Name37" presStyleLbl="parChTrans1D2" presStyleIdx="2" presStyleCnt="3"/>
      <dgm:spPr/>
    </dgm:pt>
    <dgm:pt modelId="{8C64E97E-0974-4ED6-9D79-501FB8BBDFF8}" type="pres">
      <dgm:prSet presAssocID="{8A75AF78-AB8B-4539-BEF2-CF681A54B6C7}" presName="hierRoot2" presStyleCnt="0">
        <dgm:presLayoutVars>
          <dgm:hierBranch val="init"/>
        </dgm:presLayoutVars>
      </dgm:prSet>
      <dgm:spPr/>
    </dgm:pt>
    <dgm:pt modelId="{349C731C-7723-49D8-BE64-9C550D6E8CF9}" type="pres">
      <dgm:prSet presAssocID="{8A75AF78-AB8B-4539-BEF2-CF681A54B6C7}" presName="rootComposite" presStyleCnt="0"/>
      <dgm:spPr/>
    </dgm:pt>
    <dgm:pt modelId="{7D16E531-7A76-43DD-9CB0-88D76862C095}" type="pres">
      <dgm:prSet presAssocID="{8A75AF78-AB8B-4539-BEF2-CF681A54B6C7}" presName="rootText" presStyleLbl="node2" presStyleIdx="2" presStyleCnt="3">
        <dgm:presLayoutVars>
          <dgm:chPref val="3"/>
        </dgm:presLayoutVars>
      </dgm:prSet>
      <dgm:spPr/>
    </dgm:pt>
    <dgm:pt modelId="{1510FE3F-F068-40A2-9E4B-0F7F6B2EE269}" type="pres">
      <dgm:prSet presAssocID="{8A75AF78-AB8B-4539-BEF2-CF681A54B6C7}" presName="rootConnector" presStyleLbl="node2" presStyleIdx="2" presStyleCnt="3"/>
      <dgm:spPr/>
    </dgm:pt>
    <dgm:pt modelId="{6B3F6D3C-8C6E-4FD1-AACD-D8C6AB086E41}" type="pres">
      <dgm:prSet presAssocID="{8A75AF78-AB8B-4539-BEF2-CF681A54B6C7}" presName="hierChild4" presStyleCnt="0"/>
      <dgm:spPr/>
    </dgm:pt>
    <dgm:pt modelId="{AC5BB86A-08D0-4E9E-9AFF-0AD8566ACC73}" type="pres">
      <dgm:prSet presAssocID="{8A75AF78-AB8B-4539-BEF2-CF681A54B6C7}" presName="hierChild5" presStyleCnt="0"/>
      <dgm:spPr/>
    </dgm:pt>
    <dgm:pt modelId="{F86214FC-C29A-420A-9D53-38FFA84B86DA}" type="pres">
      <dgm:prSet presAssocID="{35C2BC66-981B-4747-866E-FC701B3CD268}" presName="hierChild3" presStyleCnt="0"/>
      <dgm:spPr/>
    </dgm:pt>
  </dgm:ptLst>
  <dgm:cxnLst>
    <dgm:cxn modelId="{CD554802-BCCC-4DAD-8305-4CADBCF1AC8E}" type="presOf" srcId="{69662635-4998-4857-ACC9-F63650B3AEE8}" destId="{C53FDF27-B678-4B41-A0DF-85093023F480}" srcOrd="0" destOrd="0" presId="urn:microsoft.com/office/officeart/2005/8/layout/orgChart1"/>
    <dgm:cxn modelId="{3B94C815-5B6D-48FE-9012-44E003DDCAC5}" type="presOf" srcId="{8A75AF78-AB8B-4539-BEF2-CF681A54B6C7}" destId="{7D16E531-7A76-43DD-9CB0-88D76862C095}" srcOrd="0" destOrd="0" presId="urn:microsoft.com/office/officeart/2005/8/layout/orgChart1"/>
    <dgm:cxn modelId="{92227018-0E0E-4EE9-8042-773E143EE3AA}" type="presOf" srcId="{CDB06350-E6B5-4D11-A291-8A6CC900E138}" destId="{FE613CB9-989B-49FF-9034-431CE05E39DC}" srcOrd="0" destOrd="0" presId="urn:microsoft.com/office/officeart/2005/8/layout/orgChart1"/>
    <dgm:cxn modelId="{DFA18D1A-3F67-4428-A8D7-CFBA4050C661}" srcId="{35C2BC66-981B-4747-866E-FC701B3CD268}" destId="{B3E7788F-FF29-4333-9F6A-9728CBA3AE6D}" srcOrd="1" destOrd="0" parTransId="{CCBB81E1-328F-4E4B-AA2F-77AFBE48F2FA}" sibTransId="{AA2B7034-B78F-4646-A8D9-69323D95E0A3}"/>
    <dgm:cxn modelId="{F25D4235-78AA-4E17-BB10-BD0417E1A977}" srcId="{35C2BC66-981B-4747-866E-FC701B3CD268}" destId="{F8C0A70B-5EA0-4538-AED5-00CCA267F3B0}" srcOrd="0" destOrd="0" parTransId="{69662635-4998-4857-ACC9-F63650B3AEE8}" sibTransId="{A847DA55-7E8A-45A4-BB21-1E5C7D9A6E3B}"/>
    <dgm:cxn modelId="{27E27445-E4BE-4A8A-A0D1-4CFDE59DFB56}" type="presOf" srcId="{35C2BC66-981B-4747-866E-FC701B3CD268}" destId="{8EFCBB4E-9B75-4B43-A215-4767EEF783C3}" srcOrd="0" destOrd="0" presId="urn:microsoft.com/office/officeart/2005/8/layout/orgChart1"/>
    <dgm:cxn modelId="{BFFA6B46-A229-464A-AE2C-8A00AACDB314}" type="presOf" srcId="{CCBB81E1-328F-4E4B-AA2F-77AFBE48F2FA}" destId="{C95753BE-75D9-4BA1-AA68-DF21957D5DB7}" srcOrd="0" destOrd="0" presId="urn:microsoft.com/office/officeart/2005/8/layout/orgChart1"/>
    <dgm:cxn modelId="{FDC30A57-8135-4B0F-A783-66B5FC54B293}" srcId="{35C2BC66-981B-4747-866E-FC701B3CD268}" destId="{8A75AF78-AB8B-4539-BEF2-CF681A54B6C7}" srcOrd="2" destOrd="0" parTransId="{67A81AC9-E139-4DEF-B6D1-F48266160D30}" sibTransId="{1D3DD281-5D73-4F96-9809-3038C751261E}"/>
    <dgm:cxn modelId="{6CE28A80-2139-43A8-97AB-73A0E8C5FA6E}" type="presOf" srcId="{B3E7788F-FF29-4333-9F6A-9728CBA3AE6D}" destId="{4A7EE17D-286F-4BBF-84FC-3965B3D51ACE}" srcOrd="0" destOrd="0" presId="urn:microsoft.com/office/officeart/2005/8/layout/orgChart1"/>
    <dgm:cxn modelId="{1A1E5F8D-6DC2-4558-8A34-AE5A614709F7}" type="presOf" srcId="{67A81AC9-E139-4DEF-B6D1-F48266160D30}" destId="{3BC36429-9A60-4256-8728-9EE295D6718D}" srcOrd="0" destOrd="0" presId="urn:microsoft.com/office/officeart/2005/8/layout/orgChart1"/>
    <dgm:cxn modelId="{5D7174AC-6107-4049-879F-066C875B5919}" type="presOf" srcId="{F8C0A70B-5EA0-4538-AED5-00CCA267F3B0}" destId="{52113986-EC75-4FB6-8922-65AE6FD90CC0}" srcOrd="0" destOrd="0" presId="urn:microsoft.com/office/officeart/2005/8/layout/orgChart1"/>
    <dgm:cxn modelId="{32187BB9-9049-4083-B381-25C4683C2869}" srcId="{CDB06350-E6B5-4D11-A291-8A6CC900E138}" destId="{35C2BC66-981B-4747-866E-FC701B3CD268}" srcOrd="0" destOrd="0" parTransId="{2B6F3D45-C89A-43D4-A5D0-05CFE62554AF}" sibTransId="{F2A8B96B-C006-4585-8A6C-1E5F6A0191E6}"/>
    <dgm:cxn modelId="{39EA43BB-BDF7-44A6-9D11-F7816EC98869}" type="presOf" srcId="{F8C0A70B-5EA0-4538-AED5-00CCA267F3B0}" destId="{4A63D6D6-C839-4D6B-957D-7EF4674F8851}" srcOrd="1" destOrd="0" presId="urn:microsoft.com/office/officeart/2005/8/layout/orgChart1"/>
    <dgm:cxn modelId="{32326EBE-B29F-402D-A85A-3C6C5FC2AFF4}" type="presOf" srcId="{8A75AF78-AB8B-4539-BEF2-CF681A54B6C7}" destId="{1510FE3F-F068-40A2-9E4B-0F7F6B2EE269}" srcOrd="1" destOrd="0" presId="urn:microsoft.com/office/officeart/2005/8/layout/orgChart1"/>
    <dgm:cxn modelId="{0793C2D2-14E1-4DCF-846A-DF0DC05A031D}" type="presOf" srcId="{B3E7788F-FF29-4333-9F6A-9728CBA3AE6D}" destId="{C6989D92-114D-44F8-BBDC-3D94C30537A0}" srcOrd="1" destOrd="0" presId="urn:microsoft.com/office/officeart/2005/8/layout/orgChart1"/>
    <dgm:cxn modelId="{BD5262E0-FF0F-419C-8D3A-B946BECF449A}" type="presOf" srcId="{35C2BC66-981B-4747-866E-FC701B3CD268}" destId="{6E06104B-2C4C-416F-B794-A24667F9444A}" srcOrd="1" destOrd="0" presId="urn:microsoft.com/office/officeart/2005/8/layout/orgChart1"/>
    <dgm:cxn modelId="{01740029-6F22-4736-B2AA-44151F673A16}" type="presParOf" srcId="{FE613CB9-989B-49FF-9034-431CE05E39DC}" destId="{D52A7B1F-0B95-4F3D-879E-F48381BE08CE}" srcOrd="0" destOrd="0" presId="urn:microsoft.com/office/officeart/2005/8/layout/orgChart1"/>
    <dgm:cxn modelId="{A8B065F1-3F74-4160-96C8-EDDE4B59383A}" type="presParOf" srcId="{D52A7B1F-0B95-4F3D-879E-F48381BE08CE}" destId="{1DAA1EA3-50A5-4E4D-A3CA-03A15A57FCDE}" srcOrd="0" destOrd="0" presId="urn:microsoft.com/office/officeart/2005/8/layout/orgChart1"/>
    <dgm:cxn modelId="{868EC79D-87A9-446E-984F-1BD29D6842A5}" type="presParOf" srcId="{1DAA1EA3-50A5-4E4D-A3CA-03A15A57FCDE}" destId="{8EFCBB4E-9B75-4B43-A215-4767EEF783C3}" srcOrd="0" destOrd="0" presId="urn:microsoft.com/office/officeart/2005/8/layout/orgChart1"/>
    <dgm:cxn modelId="{3DBAE945-D938-4A8E-B0C0-B65F2D67341C}" type="presParOf" srcId="{1DAA1EA3-50A5-4E4D-A3CA-03A15A57FCDE}" destId="{6E06104B-2C4C-416F-B794-A24667F9444A}" srcOrd="1" destOrd="0" presId="urn:microsoft.com/office/officeart/2005/8/layout/orgChart1"/>
    <dgm:cxn modelId="{B8985FC7-C443-4ECD-A31F-230DBBF32832}" type="presParOf" srcId="{D52A7B1F-0B95-4F3D-879E-F48381BE08CE}" destId="{8BA18E81-13AE-4543-B2D8-EC8D51CBA4CD}" srcOrd="1" destOrd="0" presId="urn:microsoft.com/office/officeart/2005/8/layout/orgChart1"/>
    <dgm:cxn modelId="{AE1BF129-3CFF-4BF3-9FE5-48D3205EBFEE}" type="presParOf" srcId="{8BA18E81-13AE-4543-B2D8-EC8D51CBA4CD}" destId="{C53FDF27-B678-4B41-A0DF-85093023F480}" srcOrd="0" destOrd="0" presId="urn:microsoft.com/office/officeart/2005/8/layout/orgChart1"/>
    <dgm:cxn modelId="{AC573BDD-59CF-46C5-9A76-EE32F31F080C}" type="presParOf" srcId="{8BA18E81-13AE-4543-B2D8-EC8D51CBA4CD}" destId="{364AA3DD-ADF7-4A1C-B277-A2040B4FB9DD}" srcOrd="1" destOrd="0" presId="urn:microsoft.com/office/officeart/2005/8/layout/orgChart1"/>
    <dgm:cxn modelId="{247DD0D9-2BDF-4409-87CB-CF4EB5173A9B}" type="presParOf" srcId="{364AA3DD-ADF7-4A1C-B277-A2040B4FB9DD}" destId="{170FBE00-51FC-4718-8BD5-DDCAAB15348C}" srcOrd="0" destOrd="0" presId="urn:microsoft.com/office/officeart/2005/8/layout/orgChart1"/>
    <dgm:cxn modelId="{A0C9E2A6-CECF-4EF8-A3F8-2C628CB0FD3C}" type="presParOf" srcId="{170FBE00-51FC-4718-8BD5-DDCAAB15348C}" destId="{52113986-EC75-4FB6-8922-65AE6FD90CC0}" srcOrd="0" destOrd="0" presId="urn:microsoft.com/office/officeart/2005/8/layout/orgChart1"/>
    <dgm:cxn modelId="{1D2ECE98-1006-430B-A242-96F62EA1FA8A}" type="presParOf" srcId="{170FBE00-51FC-4718-8BD5-DDCAAB15348C}" destId="{4A63D6D6-C839-4D6B-957D-7EF4674F8851}" srcOrd="1" destOrd="0" presId="urn:microsoft.com/office/officeart/2005/8/layout/orgChart1"/>
    <dgm:cxn modelId="{F7ED4BBB-A318-444C-AC36-7AD2379F5959}" type="presParOf" srcId="{364AA3DD-ADF7-4A1C-B277-A2040B4FB9DD}" destId="{C47A3E64-7EE1-4A8B-8CC7-822E32A0E13C}" srcOrd="1" destOrd="0" presId="urn:microsoft.com/office/officeart/2005/8/layout/orgChart1"/>
    <dgm:cxn modelId="{FA27ABAC-13D0-446D-85B9-29B390EC889D}" type="presParOf" srcId="{364AA3DD-ADF7-4A1C-B277-A2040B4FB9DD}" destId="{52B0E952-D1B7-4CE2-90D4-2D9DBD839DB7}" srcOrd="2" destOrd="0" presId="urn:microsoft.com/office/officeart/2005/8/layout/orgChart1"/>
    <dgm:cxn modelId="{BFE0DDD9-5526-46DA-AE19-7C4BD425849F}" type="presParOf" srcId="{8BA18E81-13AE-4543-B2D8-EC8D51CBA4CD}" destId="{C95753BE-75D9-4BA1-AA68-DF21957D5DB7}" srcOrd="2" destOrd="0" presId="urn:microsoft.com/office/officeart/2005/8/layout/orgChart1"/>
    <dgm:cxn modelId="{ED3DEC40-88FE-4FAA-BA69-1D2F84CC9561}" type="presParOf" srcId="{8BA18E81-13AE-4543-B2D8-EC8D51CBA4CD}" destId="{8398F43B-A15F-4ACA-8803-6A90635CD7A8}" srcOrd="3" destOrd="0" presId="urn:microsoft.com/office/officeart/2005/8/layout/orgChart1"/>
    <dgm:cxn modelId="{CD93AEF6-D5B8-4198-85FF-F0BEA1BF8817}" type="presParOf" srcId="{8398F43B-A15F-4ACA-8803-6A90635CD7A8}" destId="{19AD74AE-76FF-4A3A-BA93-B89F37067A83}" srcOrd="0" destOrd="0" presId="urn:microsoft.com/office/officeart/2005/8/layout/orgChart1"/>
    <dgm:cxn modelId="{84B1D295-E9D9-4CE0-BC8B-466598D30BA5}" type="presParOf" srcId="{19AD74AE-76FF-4A3A-BA93-B89F37067A83}" destId="{4A7EE17D-286F-4BBF-84FC-3965B3D51ACE}" srcOrd="0" destOrd="0" presId="urn:microsoft.com/office/officeart/2005/8/layout/orgChart1"/>
    <dgm:cxn modelId="{4A27B75B-ACA9-47A2-B15C-44D3DEF83418}" type="presParOf" srcId="{19AD74AE-76FF-4A3A-BA93-B89F37067A83}" destId="{C6989D92-114D-44F8-BBDC-3D94C30537A0}" srcOrd="1" destOrd="0" presId="urn:microsoft.com/office/officeart/2005/8/layout/orgChart1"/>
    <dgm:cxn modelId="{E26B2765-1A89-476B-9989-99E30F4A957E}" type="presParOf" srcId="{8398F43B-A15F-4ACA-8803-6A90635CD7A8}" destId="{BB242A93-174A-4623-885A-8060B2A1BFFB}" srcOrd="1" destOrd="0" presId="urn:microsoft.com/office/officeart/2005/8/layout/orgChart1"/>
    <dgm:cxn modelId="{CA084EC0-23EF-4998-829C-6C348C98F6D1}" type="presParOf" srcId="{8398F43B-A15F-4ACA-8803-6A90635CD7A8}" destId="{73443C2B-2E22-4DA2-A7F0-3908BD16B448}" srcOrd="2" destOrd="0" presId="urn:microsoft.com/office/officeart/2005/8/layout/orgChart1"/>
    <dgm:cxn modelId="{8C8EDDAE-4D1A-4679-B2D6-86B93B871949}" type="presParOf" srcId="{8BA18E81-13AE-4543-B2D8-EC8D51CBA4CD}" destId="{3BC36429-9A60-4256-8728-9EE295D6718D}" srcOrd="4" destOrd="0" presId="urn:microsoft.com/office/officeart/2005/8/layout/orgChart1"/>
    <dgm:cxn modelId="{3D275CB7-9157-403D-9E54-B2B70C021AAE}" type="presParOf" srcId="{8BA18E81-13AE-4543-B2D8-EC8D51CBA4CD}" destId="{8C64E97E-0974-4ED6-9D79-501FB8BBDFF8}" srcOrd="5" destOrd="0" presId="urn:microsoft.com/office/officeart/2005/8/layout/orgChart1"/>
    <dgm:cxn modelId="{B0CC7C17-07BF-4A37-AE7E-5017780DCD99}" type="presParOf" srcId="{8C64E97E-0974-4ED6-9D79-501FB8BBDFF8}" destId="{349C731C-7723-49D8-BE64-9C550D6E8CF9}" srcOrd="0" destOrd="0" presId="urn:microsoft.com/office/officeart/2005/8/layout/orgChart1"/>
    <dgm:cxn modelId="{DC286184-37A7-42D0-B1E3-DCE39997B455}" type="presParOf" srcId="{349C731C-7723-49D8-BE64-9C550D6E8CF9}" destId="{7D16E531-7A76-43DD-9CB0-88D76862C095}" srcOrd="0" destOrd="0" presId="urn:microsoft.com/office/officeart/2005/8/layout/orgChart1"/>
    <dgm:cxn modelId="{0F3BB0FA-E8C8-4955-BA86-35235AB18DB8}" type="presParOf" srcId="{349C731C-7723-49D8-BE64-9C550D6E8CF9}" destId="{1510FE3F-F068-40A2-9E4B-0F7F6B2EE269}" srcOrd="1" destOrd="0" presId="urn:microsoft.com/office/officeart/2005/8/layout/orgChart1"/>
    <dgm:cxn modelId="{169EE059-66FD-4A44-B3FB-2CA35F79EAF2}" type="presParOf" srcId="{8C64E97E-0974-4ED6-9D79-501FB8BBDFF8}" destId="{6B3F6D3C-8C6E-4FD1-AACD-D8C6AB086E41}" srcOrd="1" destOrd="0" presId="urn:microsoft.com/office/officeart/2005/8/layout/orgChart1"/>
    <dgm:cxn modelId="{AED7482D-9617-492F-B95F-4B87E5ED16DA}" type="presParOf" srcId="{8C64E97E-0974-4ED6-9D79-501FB8BBDFF8}" destId="{AC5BB86A-08D0-4E9E-9AFF-0AD8566ACC73}" srcOrd="2" destOrd="0" presId="urn:microsoft.com/office/officeart/2005/8/layout/orgChart1"/>
    <dgm:cxn modelId="{819B9908-1785-40F4-9F44-1B7EAFFD91AA}" type="presParOf" srcId="{D52A7B1F-0B95-4F3D-879E-F48381BE08CE}" destId="{F86214FC-C29A-420A-9D53-38FFA84B8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B06350-E6B5-4D11-A291-8A6CC900E138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35C2BC66-981B-4747-866E-FC701B3CD268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nl-BE" dirty="0"/>
            <a:t>KA1</a:t>
          </a:r>
          <a:endParaRPr lang="nl-BE" dirty="0">
            <a:highlight>
              <a:srgbClr val="C0C0C0"/>
            </a:highlight>
          </a:endParaRPr>
        </a:p>
        <a:p>
          <a:r>
            <a:rPr lang="nl-BE" dirty="0"/>
            <a:t>SCHOOL</a:t>
          </a:r>
        </a:p>
      </dgm:t>
    </dgm:pt>
    <dgm:pt modelId="{2B6F3D45-C89A-43D4-A5D0-05CFE62554AF}" type="parTrans" cxnId="{32187BB9-9049-4083-B381-25C4683C2869}">
      <dgm:prSet/>
      <dgm:spPr/>
      <dgm:t>
        <a:bodyPr/>
        <a:lstStyle/>
        <a:p>
          <a:endParaRPr lang="nl-BE"/>
        </a:p>
      </dgm:t>
    </dgm:pt>
    <dgm:pt modelId="{F2A8B96B-C006-4585-8A6C-1E5F6A0191E6}" type="sibTrans" cxnId="{32187BB9-9049-4083-B381-25C4683C2869}">
      <dgm:prSet/>
      <dgm:spPr/>
      <dgm:t>
        <a:bodyPr/>
        <a:lstStyle/>
        <a:p>
          <a:endParaRPr lang="nl-BE"/>
        </a:p>
      </dgm:t>
    </dgm:pt>
    <dgm:pt modelId="{F8C0A70B-5EA0-4538-AED5-00CCA267F3B0}">
      <dgm:prSet phldrT="[Tekst]"/>
      <dgm:spPr>
        <a:solidFill>
          <a:schemeClr val="accent2"/>
        </a:solidFill>
      </dgm:spPr>
      <dgm:t>
        <a:bodyPr/>
        <a:lstStyle/>
        <a:p>
          <a:r>
            <a:rPr lang="nl-BE" dirty="0"/>
            <a:t>leerlingen</a:t>
          </a:r>
        </a:p>
      </dgm:t>
    </dgm:pt>
    <dgm:pt modelId="{69662635-4998-4857-ACC9-F63650B3AEE8}" type="parTrans" cxnId="{F25D4235-78AA-4E17-BB10-BD0417E1A977}">
      <dgm:prSet/>
      <dgm:spPr/>
      <dgm:t>
        <a:bodyPr/>
        <a:lstStyle/>
        <a:p>
          <a:endParaRPr lang="nl-BE"/>
        </a:p>
      </dgm:t>
    </dgm:pt>
    <dgm:pt modelId="{A847DA55-7E8A-45A4-BB21-1E5C7D9A6E3B}" type="sibTrans" cxnId="{F25D4235-78AA-4E17-BB10-BD0417E1A977}">
      <dgm:prSet/>
      <dgm:spPr/>
      <dgm:t>
        <a:bodyPr/>
        <a:lstStyle/>
        <a:p>
          <a:endParaRPr lang="nl-BE"/>
        </a:p>
      </dgm:t>
    </dgm:pt>
    <dgm:pt modelId="{B3E7788F-FF29-4333-9F6A-9728CBA3AE6D}">
      <dgm:prSet phldrT="[Tekst]"/>
      <dgm:spPr>
        <a:solidFill>
          <a:schemeClr val="accent2"/>
        </a:solidFill>
      </dgm:spPr>
      <dgm:t>
        <a:bodyPr/>
        <a:lstStyle/>
        <a:p>
          <a:r>
            <a:rPr lang="nl-BE" dirty="0"/>
            <a:t>personeel</a:t>
          </a:r>
        </a:p>
      </dgm:t>
    </dgm:pt>
    <dgm:pt modelId="{CCBB81E1-328F-4E4B-AA2F-77AFBE48F2FA}" type="parTrans" cxnId="{DFA18D1A-3F67-4428-A8D7-CFBA4050C661}">
      <dgm:prSet/>
      <dgm:spPr/>
      <dgm:t>
        <a:bodyPr/>
        <a:lstStyle/>
        <a:p>
          <a:endParaRPr lang="nl-BE"/>
        </a:p>
      </dgm:t>
    </dgm:pt>
    <dgm:pt modelId="{AA2B7034-B78F-4646-A8D9-69323D95E0A3}" type="sibTrans" cxnId="{DFA18D1A-3F67-4428-A8D7-CFBA4050C661}">
      <dgm:prSet/>
      <dgm:spPr/>
      <dgm:t>
        <a:bodyPr/>
        <a:lstStyle/>
        <a:p>
          <a:endParaRPr lang="nl-BE"/>
        </a:p>
      </dgm:t>
    </dgm:pt>
    <dgm:pt modelId="{8A75AF78-AB8B-4539-BEF2-CF681A54B6C7}">
      <dgm:prSet phldrT="[Tekst]"/>
      <dgm:spPr>
        <a:solidFill>
          <a:schemeClr val="accent2"/>
        </a:solidFill>
      </dgm:spPr>
      <dgm:t>
        <a:bodyPr/>
        <a:lstStyle/>
        <a:p>
          <a:r>
            <a:rPr lang="nl-BE" dirty="0"/>
            <a:t>andere activiteiten</a:t>
          </a:r>
        </a:p>
      </dgm:t>
    </dgm:pt>
    <dgm:pt modelId="{67A81AC9-E139-4DEF-B6D1-F48266160D30}" type="parTrans" cxnId="{FDC30A57-8135-4B0F-A783-66B5FC54B293}">
      <dgm:prSet/>
      <dgm:spPr/>
      <dgm:t>
        <a:bodyPr/>
        <a:lstStyle/>
        <a:p>
          <a:endParaRPr lang="nl-BE"/>
        </a:p>
      </dgm:t>
    </dgm:pt>
    <dgm:pt modelId="{1D3DD281-5D73-4F96-9809-3038C751261E}" type="sibTrans" cxnId="{FDC30A57-8135-4B0F-A783-66B5FC54B293}">
      <dgm:prSet/>
      <dgm:spPr/>
      <dgm:t>
        <a:bodyPr/>
        <a:lstStyle/>
        <a:p>
          <a:endParaRPr lang="nl-BE"/>
        </a:p>
      </dgm:t>
    </dgm:pt>
    <dgm:pt modelId="{FE613CB9-989B-49FF-9034-431CE05E39DC}" type="pres">
      <dgm:prSet presAssocID="{CDB06350-E6B5-4D11-A291-8A6CC900E1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2A7B1F-0B95-4F3D-879E-F48381BE08CE}" type="pres">
      <dgm:prSet presAssocID="{35C2BC66-981B-4747-866E-FC701B3CD268}" presName="hierRoot1" presStyleCnt="0">
        <dgm:presLayoutVars>
          <dgm:hierBranch val="init"/>
        </dgm:presLayoutVars>
      </dgm:prSet>
      <dgm:spPr/>
    </dgm:pt>
    <dgm:pt modelId="{1DAA1EA3-50A5-4E4D-A3CA-03A15A57FCDE}" type="pres">
      <dgm:prSet presAssocID="{35C2BC66-981B-4747-866E-FC701B3CD268}" presName="rootComposite1" presStyleCnt="0"/>
      <dgm:spPr/>
    </dgm:pt>
    <dgm:pt modelId="{8EFCBB4E-9B75-4B43-A215-4767EEF783C3}" type="pres">
      <dgm:prSet presAssocID="{35C2BC66-981B-4747-866E-FC701B3CD268}" presName="rootText1" presStyleLbl="node0" presStyleIdx="0" presStyleCnt="1">
        <dgm:presLayoutVars>
          <dgm:chPref val="3"/>
        </dgm:presLayoutVars>
      </dgm:prSet>
      <dgm:spPr/>
    </dgm:pt>
    <dgm:pt modelId="{6E06104B-2C4C-416F-B794-A24667F9444A}" type="pres">
      <dgm:prSet presAssocID="{35C2BC66-981B-4747-866E-FC701B3CD268}" presName="rootConnector1" presStyleLbl="node1" presStyleIdx="0" presStyleCnt="0"/>
      <dgm:spPr/>
    </dgm:pt>
    <dgm:pt modelId="{8BA18E81-13AE-4543-B2D8-EC8D51CBA4CD}" type="pres">
      <dgm:prSet presAssocID="{35C2BC66-981B-4747-866E-FC701B3CD268}" presName="hierChild2" presStyleCnt="0"/>
      <dgm:spPr/>
    </dgm:pt>
    <dgm:pt modelId="{C53FDF27-B678-4B41-A0DF-85093023F480}" type="pres">
      <dgm:prSet presAssocID="{69662635-4998-4857-ACC9-F63650B3AEE8}" presName="Name37" presStyleLbl="parChTrans1D2" presStyleIdx="0" presStyleCnt="3"/>
      <dgm:spPr/>
    </dgm:pt>
    <dgm:pt modelId="{364AA3DD-ADF7-4A1C-B277-A2040B4FB9DD}" type="pres">
      <dgm:prSet presAssocID="{F8C0A70B-5EA0-4538-AED5-00CCA267F3B0}" presName="hierRoot2" presStyleCnt="0">
        <dgm:presLayoutVars>
          <dgm:hierBranch val="init"/>
        </dgm:presLayoutVars>
      </dgm:prSet>
      <dgm:spPr/>
    </dgm:pt>
    <dgm:pt modelId="{170FBE00-51FC-4718-8BD5-DDCAAB15348C}" type="pres">
      <dgm:prSet presAssocID="{F8C0A70B-5EA0-4538-AED5-00CCA267F3B0}" presName="rootComposite" presStyleCnt="0"/>
      <dgm:spPr/>
    </dgm:pt>
    <dgm:pt modelId="{52113986-EC75-4FB6-8922-65AE6FD90CC0}" type="pres">
      <dgm:prSet presAssocID="{F8C0A70B-5EA0-4538-AED5-00CCA267F3B0}" presName="rootText" presStyleLbl="node2" presStyleIdx="0" presStyleCnt="3">
        <dgm:presLayoutVars>
          <dgm:chPref val="3"/>
        </dgm:presLayoutVars>
      </dgm:prSet>
      <dgm:spPr/>
    </dgm:pt>
    <dgm:pt modelId="{4A63D6D6-C839-4D6B-957D-7EF4674F8851}" type="pres">
      <dgm:prSet presAssocID="{F8C0A70B-5EA0-4538-AED5-00CCA267F3B0}" presName="rootConnector" presStyleLbl="node2" presStyleIdx="0" presStyleCnt="3"/>
      <dgm:spPr/>
    </dgm:pt>
    <dgm:pt modelId="{C47A3E64-7EE1-4A8B-8CC7-822E32A0E13C}" type="pres">
      <dgm:prSet presAssocID="{F8C0A70B-5EA0-4538-AED5-00CCA267F3B0}" presName="hierChild4" presStyleCnt="0"/>
      <dgm:spPr/>
    </dgm:pt>
    <dgm:pt modelId="{52B0E952-D1B7-4CE2-90D4-2D9DBD839DB7}" type="pres">
      <dgm:prSet presAssocID="{F8C0A70B-5EA0-4538-AED5-00CCA267F3B0}" presName="hierChild5" presStyleCnt="0"/>
      <dgm:spPr/>
    </dgm:pt>
    <dgm:pt modelId="{C95753BE-75D9-4BA1-AA68-DF21957D5DB7}" type="pres">
      <dgm:prSet presAssocID="{CCBB81E1-328F-4E4B-AA2F-77AFBE48F2FA}" presName="Name37" presStyleLbl="parChTrans1D2" presStyleIdx="1" presStyleCnt="3"/>
      <dgm:spPr/>
    </dgm:pt>
    <dgm:pt modelId="{8398F43B-A15F-4ACA-8803-6A90635CD7A8}" type="pres">
      <dgm:prSet presAssocID="{B3E7788F-FF29-4333-9F6A-9728CBA3AE6D}" presName="hierRoot2" presStyleCnt="0">
        <dgm:presLayoutVars>
          <dgm:hierBranch val="init"/>
        </dgm:presLayoutVars>
      </dgm:prSet>
      <dgm:spPr/>
    </dgm:pt>
    <dgm:pt modelId="{19AD74AE-76FF-4A3A-BA93-B89F37067A83}" type="pres">
      <dgm:prSet presAssocID="{B3E7788F-FF29-4333-9F6A-9728CBA3AE6D}" presName="rootComposite" presStyleCnt="0"/>
      <dgm:spPr/>
    </dgm:pt>
    <dgm:pt modelId="{4A7EE17D-286F-4BBF-84FC-3965B3D51ACE}" type="pres">
      <dgm:prSet presAssocID="{B3E7788F-FF29-4333-9F6A-9728CBA3AE6D}" presName="rootText" presStyleLbl="node2" presStyleIdx="1" presStyleCnt="3">
        <dgm:presLayoutVars>
          <dgm:chPref val="3"/>
        </dgm:presLayoutVars>
      </dgm:prSet>
      <dgm:spPr/>
    </dgm:pt>
    <dgm:pt modelId="{C6989D92-114D-44F8-BBDC-3D94C30537A0}" type="pres">
      <dgm:prSet presAssocID="{B3E7788F-FF29-4333-9F6A-9728CBA3AE6D}" presName="rootConnector" presStyleLbl="node2" presStyleIdx="1" presStyleCnt="3"/>
      <dgm:spPr/>
    </dgm:pt>
    <dgm:pt modelId="{BB242A93-174A-4623-885A-8060B2A1BFFB}" type="pres">
      <dgm:prSet presAssocID="{B3E7788F-FF29-4333-9F6A-9728CBA3AE6D}" presName="hierChild4" presStyleCnt="0"/>
      <dgm:spPr/>
    </dgm:pt>
    <dgm:pt modelId="{73443C2B-2E22-4DA2-A7F0-3908BD16B448}" type="pres">
      <dgm:prSet presAssocID="{B3E7788F-FF29-4333-9F6A-9728CBA3AE6D}" presName="hierChild5" presStyleCnt="0"/>
      <dgm:spPr/>
    </dgm:pt>
    <dgm:pt modelId="{3BC36429-9A60-4256-8728-9EE295D6718D}" type="pres">
      <dgm:prSet presAssocID="{67A81AC9-E139-4DEF-B6D1-F48266160D30}" presName="Name37" presStyleLbl="parChTrans1D2" presStyleIdx="2" presStyleCnt="3"/>
      <dgm:spPr/>
    </dgm:pt>
    <dgm:pt modelId="{8C64E97E-0974-4ED6-9D79-501FB8BBDFF8}" type="pres">
      <dgm:prSet presAssocID="{8A75AF78-AB8B-4539-BEF2-CF681A54B6C7}" presName="hierRoot2" presStyleCnt="0">
        <dgm:presLayoutVars>
          <dgm:hierBranch val="init"/>
        </dgm:presLayoutVars>
      </dgm:prSet>
      <dgm:spPr/>
    </dgm:pt>
    <dgm:pt modelId="{349C731C-7723-49D8-BE64-9C550D6E8CF9}" type="pres">
      <dgm:prSet presAssocID="{8A75AF78-AB8B-4539-BEF2-CF681A54B6C7}" presName="rootComposite" presStyleCnt="0"/>
      <dgm:spPr/>
    </dgm:pt>
    <dgm:pt modelId="{7D16E531-7A76-43DD-9CB0-88D76862C095}" type="pres">
      <dgm:prSet presAssocID="{8A75AF78-AB8B-4539-BEF2-CF681A54B6C7}" presName="rootText" presStyleLbl="node2" presStyleIdx="2" presStyleCnt="3">
        <dgm:presLayoutVars>
          <dgm:chPref val="3"/>
        </dgm:presLayoutVars>
      </dgm:prSet>
      <dgm:spPr/>
    </dgm:pt>
    <dgm:pt modelId="{1510FE3F-F068-40A2-9E4B-0F7F6B2EE269}" type="pres">
      <dgm:prSet presAssocID="{8A75AF78-AB8B-4539-BEF2-CF681A54B6C7}" presName="rootConnector" presStyleLbl="node2" presStyleIdx="2" presStyleCnt="3"/>
      <dgm:spPr/>
    </dgm:pt>
    <dgm:pt modelId="{6B3F6D3C-8C6E-4FD1-AACD-D8C6AB086E41}" type="pres">
      <dgm:prSet presAssocID="{8A75AF78-AB8B-4539-BEF2-CF681A54B6C7}" presName="hierChild4" presStyleCnt="0"/>
      <dgm:spPr/>
    </dgm:pt>
    <dgm:pt modelId="{AC5BB86A-08D0-4E9E-9AFF-0AD8566ACC73}" type="pres">
      <dgm:prSet presAssocID="{8A75AF78-AB8B-4539-BEF2-CF681A54B6C7}" presName="hierChild5" presStyleCnt="0"/>
      <dgm:spPr/>
    </dgm:pt>
    <dgm:pt modelId="{F86214FC-C29A-420A-9D53-38FFA84B86DA}" type="pres">
      <dgm:prSet presAssocID="{35C2BC66-981B-4747-866E-FC701B3CD268}" presName="hierChild3" presStyleCnt="0"/>
      <dgm:spPr/>
    </dgm:pt>
  </dgm:ptLst>
  <dgm:cxnLst>
    <dgm:cxn modelId="{CD554802-BCCC-4DAD-8305-4CADBCF1AC8E}" type="presOf" srcId="{69662635-4998-4857-ACC9-F63650B3AEE8}" destId="{C53FDF27-B678-4B41-A0DF-85093023F480}" srcOrd="0" destOrd="0" presId="urn:microsoft.com/office/officeart/2005/8/layout/orgChart1"/>
    <dgm:cxn modelId="{3B94C815-5B6D-48FE-9012-44E003DDCAC5}" type="presOf" srcId="{8A75AF78-AB8B-4539-BEF2-CF681A54B6C7}" destId="{7D16E531-7A76-43DD-9CB0-88D76862C095}" srcOrd="0" destOrd="0" presId="urn:microsoft.com/office/officeart/2005/8/layout/orgChart1"/>
    <dgm:cxn modelId="{92227018-0E0E-4EE9-8042-773E143EE3AA}" type="presOf" srcId="{CDB06350-E6B5-4D11-A291-8A6CC900E138}" destId="{FE613CB9-989B-49FF-9034-431CE05E39DC}" srcOrd="0" destOrd="0" presId="urn:microsoft.com/office/officeart/2005/8/layout/orgChart1"/>
    <dgm:cxn modelId="{DFA18D1A-3F67-4428-A8D7-CFBA4050C661}" srcId="{35C2BC66-981B-4747-866E-FC701B3CD268}" destId="{B3E7788F-FF29-4333-9F6A-9728CBA3AE6D}" srcOrd="1" destOrd="0" parTransId="{CCBB81E1-328F-4E4B-AA2F-77AFBE48F2FA}" sibTransId="{AA2B7034-B78F-4646-A8D9-69323D95E0A3}"/>
    <dgm:cxn modelId="{F25D4235-78AA-4E17-BB10-BD0417E1A977}" srcId="{35C2BC66-981B-4747-866E-FC701B3CD268}" destId="{F8C0A70B-5EA0-4538-AED5-00CCA267F3B0}" srcOrd="0" destOrd="0" parTransId="{69662635-4998-4857-ACC9-F63650B3AEE8}" sibTransId="{A847DA55-7E8A-45A4-BB21-1E5C7D9A6E3B}"/>
    <dgm:cxn modelId="{27E27445-E4BE-4A8A-A0D1-4CFDE59DFB56}" type="presOf" srcId="{35C2BC66-981B-4747-866E-FC701B3CD268}" destId="{8EFCBB4E-9B75-4B43-A215-4767EEF783C3}" srcOrd="0" destOrd="0" presId="urn:microsoft.com/office/officeart/2005/8/layout/orgChart1"/>
    <dgm:cxn modelId="{BFFA6B46-A229-464A-AE2C-8A00AACDB314}" type="presOf" srcId="{CCBB81E1-328F-4E4B-AA2F-77AFBE48F2FA}" destId="{C95753BE-75D9-4BA1-AA68-DF21957D5DB7}" srcOrd="0" destOrd="0" presId="urn:microsoft.com/office/officeart/2005/8/layout/orgChart1"/>
    <dgm:cxn modelId="{FDC30A57-8135-4B0F-A783-66B5FC54B293}" srcId="{35C2BC66-981B-4747-866E-FC701B3CD268}" destId="{8A75AF78-AB8B-4539-BEF2-CF681A54B6C7}" srcOrd="2" destOrd="0" parTransId="{67A81AC9-E139-4DEF-B6D1-F48266160D30}" sibTransId="{1D3DD281-5D73-4F96-9809-3038C751261E}"/>
    <dgm:cxn modelId="{6CE28A80-2139-43A8-97AB-73A0E8C5FA6E}" type="presOf" srcId="{B3E7788F-FF29-4333-9F6A-9728CBA3AE6D}" destId="{4A7EE17D-286F-4BBF-84FC-3965B3D51ACE}" srcOrd="0" destOrd="0" presId="urn:microsoft.com/office/officeart/2005/8/layout/orgChart1"/>
    <dgm:cxn modelId="{1A1E5F8D-6DC2-4558-8A34-AE5A614709F7}" type="presOf" srcId="{67A81AC9-E139-4DEF-B6D1-F48266160D30}" destId="{3BC36429-9A60-4256-8728-9EE295D6718D}" srcOrd="0" destOrd="0" presId="urn:microsoft.com/office/officeart/2005/8/layout/orgChart1"/>
    <dgm:cxn modelId="{5D7174AC-6107-4049-879F-066C875B5919}" type="presOf" srcId="{F8C0A70B-5EA0-4538-AED5-00CCA267F3B0}" destId="{52113986-EC75-4FB6-8922-65AE6FD90CC0}" srcOrd="0" destOrd="0" presId="urn:microsoft.com/office/officeart/2005/8/layout/orgChart1"/>
    <dgm:cxn modelId="{32187BB9-9049-4083-B381-25C4683C2869}" srcId="{CDB06350-E6B5-4D11-A291-8A6CC900E138}" destId="{35C2BC66-981B-4747-866E-FC701B3CD268}" srcOrd="0" destOrd="0" parTransId="{2B6F3D45-C89A-43D4-A5D0-05CFE62554AF}" sibTransId="{F2A8B96B-C006-4585-8A6C-1E5F6A0191E6}"/>
    <dgm:cxn modelId="{39EA43BB-BDF7-44A6-9D11-F7816EC98869}" type="presOf" srcId="{F8C0A70B-5EA0-4538-AED5-00CCA267F3B0}" destId="{4A63D6D6-C839-4D6B-957D-7EF4674F8851}" srcOrd="1" destOrd="0" presId="urn:microsoft.com/office/officeart/2005/8/layout/orgChart1"/>
    <dgm:cxn modelId="{32326EBE-B29F-402D-A85A-3C6C5FC2AFF4}" type="presOf" srcId="{8A75AF78-AB8B-4539-BEF2-CF681A54B6C7}" destId="{1510FE3F-F068-40A2-9E4B-0F7F6B2EE269}" srcOrd="1" destOrd="0" presId="urn:microsoft.com/office/officeart/2005/8/layout/orgChart1"/>
    <dgm:cxn modelId="{0793C2D2-14E1-4DCF-846A-DF0DC05A031D}" type="presOf" srcId="{B3E7788F-FF29-4333-9F6A-9728CBA3AE6D}" destId="{C6989D92-114D-44F8-BBDC-3D94C30537A0}" srcOrd="1" destOrd="0" presId="urn:microsoft.com/office/officeart/2005/8/layout/orgChart1"/>
    <dgm:cxn modelId="{BD5262E0-FF0F-419C-8D3A-B946BECF449A}" type="presOf" srcId="{35C2BC66-981B-4747-866E-FC701B3CD268}" destId="{6E06104B-2C4C-416F-B794-A24667F9444A}" srcOrd="1" destOrd="0" presId="urn:microsoft.com/office/officeart/2005/8/layout/orgChart1"/>
    <dgm:cxn modelId="{01740029-6F22-4736-B2AA-44151F673A16}" type="presParOf" srcId="{FE613CB9-989B-49FF-9034-431CE05E39DC}" destId="{D52A7B1F-0B95-4F3D-879E-F48381BE08CE}" srcOrd="0" destOrd="0" presId="urn:microsoft.com/office/officeart/2005/8/layout/orgChart1"/>
    <dgm:cxn modelId="{A8B065F1-3F74-4160-96C8-EDDE4B59383A}" type="presParOf" srcId="{D52A7B1F-0B95-4F3D-879E-F48381BE08CE}" destId="{1DAA1EA3-50A5-4E4D-A3CA-03A15A57FCDE}" srcOrd="0" destOrd="0" presId="urn:microsoft.com/office/officeart/2005/8/layout/orgChart1"/>
    <dgm:cxn modelId="{868EC79D-87A9-446E-984F-1BD29D6842A5}" type="presParOf" srcId="{1DAA1EA3-50A5-4E4D-A3CA-03A15A57FCDE}" destId="{8EFCBB4E-9B75-4B43-A215-4767EEF783C3}" srcOrd="0" destOrd="0" presId="urn:microsoft.com/office/officeart/2005/8/layout/orgChart1"/>
    <dgm:cxn modelId="{3DBAE945-D938-4A8E-B0C0-B65F2D67341C}" type="presParOf" srcId="{1DAA1EA3-50A5-4E4D-A3CA-03A15A57FCDE}" destId="{6E06104B-2C4C-416F-B794-A24667F9444A}" srcOrd="1" destOrd="0" presId="urn:microsoft.com/office/officeart/2005/8/layout/orgChart1"/>
    <dgm:cxn modelId="{B8985FC7-C443-4ECD-A31F-230DBBF32832}" type="presParOf" srcId="{D52A7B1F-0B95-4F3D-879E-F48381BE08CE}" destId="{8BA18E81-13AE-4543-B2D8-EC8D51CBA4CD}" srcOrd="1" destOrd="0" presId="urn:microsoft.com/office/officeart/2005/8/layout/orgChart1"/>
    <dgm:cxn modelId="{AE1BF129-3CFF-4BF3-9FE5-48D3205EBFEE}" type="presParOf" srcId="{8BA18E81-13AE-4543-B2D8-EC8D51CBA4CD}" destId="{C53FDF27-B678-4B41-A0DF-85093023F480}" srcOrd="0" destOrd="0" presId="urn:microsoft.com/office/officeart/2005/8/layout/orgChart1"/>
    <dgm:cxn modelId="{AC573BDD-59CF-46C5-9A76-EE32F31F080C}" type="presParOf" srcId="{8BA18E81-13AE-4543-B2D8-EC8D51CBA4CD}" destId="{364AA3DD-ADF7-4A1C-B277-A2040B4FB9DD}" srcOrd="1" destOrd="0" presId="urn:microsoft.com/office/officeart/2005/8/layout/orgChart1"/>
    <dgm:cxn modelId="{247DD0D9-2BDF-4409-87CB-CF4EB5173A9B}" type="presParOf" srcId="{364AA3DD-ADF7-4A1C-B277-A2040B4FB9DD}" destId="{170FBE00-51FC-4718-8BD5-DDCAAB15348C}" srcOrd="0" destOrd="0" presId="urn:microsoft.com/office/officeart/2005/8/layout/orgChart1"/>
    <dgm:cxn modelId="{A0C9E2A6-CECF-4EF8-A3F8-2C628CB0FD3C}" type="presParOf" srcId="{170FBE00-51FC-4718-8BD5-DDCAAB15348C}" destId="{52113986-EC75-4FB6-8922-65AE6FD90CC0}" srcOrd="0" destOrd="0" presId="urn:microsoft.com/office/officeart/2005/8/layout/orgChart1"/>
    <dgm:cxn modelId="{1D2ECE98-1006-430B-A242-96F62EA1FA8A}" type="presParOf" srcId="{170FBE00-51FC-4718-8BD5-DDCAAB15348C}" destId="{4A63D6D6-C839-4D6B-957D-7EF4674F8851}" srcOrd="1" destOrd="0" presId="urn:microsoft.com/office/officeart/2005/8/layout/orgChart1"/>
    <dgm:cxn modelId="{F7ED4BBB-A318-444C-AC36-7AD2379F5959}" type="presParOf" srcId="{364AA3DD-ADF7-4A1C-B277-A2040B4FB9DD}" destId="{C47A3E64-7EE1-4A8B-8CC7-822E32A0E13C}" srcOrd="1" destOrd="0" presId="urn:microsoft.com/office/officeart/2005/8/layout/orgChart1"/>
    <dgm:cxn modelId="{FA27ABAC-13D0-446D-85B9-29B390EC889D}" type="presParOf" srcId="{364AA3DD-ADF7-4A1C-B277-A2040B4FB9DD}" destId="{52B0E952-D1B7-4CE2-90D4-2D9DBD839DB7}" srcOrd="2" destOrd="0" presId="urn:microsoft.com/office/officeart/2005/8/layout/orgChart1"/>
    <dgm:cxn modelId="{BFE0DDD9-5526-46DA-AE19-7C4BD425849F}" type="presParOf" srcId="{8BA18E81-13AE-4543-B2D8-EC8D51CBA4CD}" destId="{C95753BE-75D9-4BA1-AA68-DF21957D5DB7}" srcOrd="2" destOrd="0" presId="urn:microsoft.com/office/officeart/2005/8/layout/orgChart1"/>
    <dgm:cxn modelId="{ED3DEC40-88FE-4FAA-BA69-1D2F84CC9561}" type="presParOf" srcId="{8BA18E81-13AE-4543-B2D8-EC8D51CBA4CD}" destId="{8398F43B-A15F-4ACA-8803-6A90635CD7A8}" srcOrd="3" destOrd="0" presId="urn:microsoft.com/office/officeart/2005/8/layout/orgChart1"/>
    <dgm:cxn modelId="{CD93AEF6-D5B8-4198-85FF-F0BEA1BF8817}" type="presParOf" srcId="{8398F43B-A15F-4ACA-8803-6A90635CD7A8}" destId="{19AD74AE-76FF-4A3A-BA93-B89F37067A83}" srcOrd="0" destOrd="0" presId="urn:microsoft.com/office/officeart/2005/8/layout/orgChart1"/>
    <dgm:cxn modelId="{84B1D295-E9D9-4CE0-BC8B-466598D30BA5}" type="presParOf" srcId="{19AD74AE-76FF-4A3A-BA93-B89F37067A83}" destId="{4A7EE17D-286F-4BBF-84FC-3965B3D51ACE}" srcOrd="0" destOrd="0" presId="urn:microsoft.com/office/officeart/2005/8/layout/orgChart1"/>
    <dgm:cxn modelId="{4A27B75B-ACA9-47A2-B15C-44D3DEF83418}" type="presParOf" srcId="{19AD74AE-76FF-4A3A-BA93-B89F37067A83}" destId="{C6989D92-114D-44F8-BBDC-3D94C30537A0}" srcOrd="1" destOrd="0" presId="urn:microsoft.com/office/officeart/2005/8/layout/orgChart1"/>
    <dgm:cxn modelId="{E26B2765-1A89-476B-9989-99E30F4A957E}" type="presParOf" srcId="{8398F43B-A15F-4ACA-8803-6A90635CD7A8}" destId="{BB242A93-174A-4623-885A-8060B2A1BFFB}" srcOrd="1" destOrd="0" presId="urn:microsoft.com/office/officeart/2005/8/layout/orgChart1"/>
    <dgm:cxn modelId="{CA084EC0-23EF-4998-829C-6C348C98F6D1}" type="presParOf" srcId="{8398F43B-A15F-4ACA-8803-6A90635CD7A8}" destId="{73443C2B-2E22-4DA2-A7F0-3908BD16B448}" srcOrd="2" destOrd="0" presId="urn:microsoft.com/office/officeart/2005/8/layout/orgChart1"/>
    <dgm:cxn modelId="{8C8EDDAE-4D1A-4679-B2D6-86B93B871949}" type="presParOf" srcId="{8BA18E81-13AE-4543-B2D8-EC8D51CBA4CD}" destId="{3BC36429-9A60-4256-8728-9EE295D6718D}" srcOrd="4" destOrd="0" presId="urn:microsoft.com/office/officeart/2005/8/layout/orgChart1"/>
    <dgm:cxn modelId="{3D275CB7-9157-403D-9E54-B2B70C021AAE}" type="presParOf" srcId="{8BA18E81-13AE-4543-B2D8-EC8D51CBA4CD}" destId="{8C64E97E-0974-4ED6-9D79-501FB8BBDFF8}" srcOrd="5" destOrd="0" presId="urn:microsoft.com/office/officeart/2005/8/layout/orgChart1"/>
    <dgm:cxn modelId="{B0CC7C17-07BF-4A37-AE7E-5017780DCD99}" type="presParOf" srcId="{8C64E97E-0974-4ED6-9D79-501FB8BBDFF8}" destId="{349C731C-7723-49D8-BE64-9C550D6E8CF9}" srcOrd="0" destOrd="0" presId="urn:microsoft.com/office/officeart/2005/8/layout/orgChart1"/>
    <dgm:cxn modelId="{DC286184-37A7-42D0-B1E3-DCE39997B455}" type="presParOf" srcId="{349C731C-7723-49D8-BE64-9C550D6E8CF9}" destId="{7D16E531-7A76-43DD-9CB0-88D76862C095}" srcOrd="0" destOrd="0" presId="urn:microsoft.com/office/officeart/2005/8/layout/orgChart1"/>
    <dgm:cxn modelId="{0F3BB0FA-E8C8-4955-BA86-35235AB18DB8}" type="presParOf" srcId="{349C731C-7723-49D8-BE64-9C550D6E8CF9}" destId="{1510FE3F-F068-40A2-9E4B-0F7F6B2EE269}" srcOrd="1" destOrd="0" presId="urn:microsoft.com/office/officeart/2005/8/layout/orgChart1"/>
    <dgm:cxn modelId="{169EE059-66FD-4A44-B3FB-2CA35F79EAF2}" type="presParOf" srcId="{8C64E97E-0974-4ED6-9D79-501FB8BBDFF8}" destId="{6B3F6D3C-8C6E-4FD1-AACD-D8C6AB086E41}" srcOrd="1" destOrd="0" presId="urn:microsoft.com/office/officeart/2005/8/layout/orgChart1"/>
    <dgm:cxn modelId="{AED7482D-9617-492F-B95F-4B87E5ED16DA}" type="presParOf" srcId="{8C64E97E-0974-4ED6-9D79-501FB8BBDFF8}" destId="{AC5BB86A-08D0-4E9E-9AFF-0AD8566ACC73}" srcOrd="2" destOrd="0" presId="urn:microsoft.com/office/officeart/2005/8/layout/orgChart1"/>
    <dgm:cxn modelId="{819B9908-1785-40F4-9F44-1B7EAFFD91AA}" type="presParOf" srcId="{D52A7B1F-0B95-4F3D-879E-F48381BE08CE}" destId="{F86214FC-C29A-420A-9D53-38FFA84B8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B06350-E6B5-4D11-A291-8A6CC900E138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35C2BC66-981B-4747-866E-FC701B3CD268}">
      <dgm:prSet phldrT="[Teks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nl-BE" dirty="0"/>
            <a:t>Erasmus+</a:t>
          </a:r>
        </a:p>
      </dgm:t>
    </dgm:pt>
    <dgm:pt modelId="{2B6F3D45-C89A-43D4-A5D0-05CFE62554AF}" type="parTrans" cxnId="{32187BB9-9049-4083-B381-25C4683C2869}">
      <dgm:prSet/>
      <dgm:spPr/>
      <dgm:t>
        <a:bodyPr/>
        <a:lstStyle/>
        <a:p>
          <a:endParaRPr lang="nl-BE"/>
        </a:p>
      </dgm:t>
    </dgm:pt>
    <dgm:pt modelId="{F2A8B96B-C006-4585-8A6C-1E5F6A0191E6}" type="sibTrans" cxnId="{32187BB9-9049-4083-B381-25C4683C2869}">
      <dgm:prSet/>
      <dgm:spPr/>
      <dgm:t>
        <a:bodyPr/>
        <a:lstStyle/>
        <a:p>
          <a:endParaRPr lang="nl-BE"/>
        </a:p>
      </dgm:t>
    </dgm:pt>
    <dgm:pt modelId="{F8C0A70B-5EA0-4538-AED5-00CCA267F3B0}">
      <dgm:prSet phldrT="[Tekst]"/>
      <dgm:spPr>
        <a:solidFill>
          <a:schemeClr val="accent2"/>
        </a:solidFill>
      </dgm:spPr>
      <dgm:t>
        <a:bodyPr/>
        <a:lstStyle/>
        <a:p>
          <a:r>
            <a:rPr lang="nl-BE" dirty="0"/>
            <a:t>KA1</a:t>
          </a:r>
        </a:p>
      </dgm:t>
    </dgm:pt>
    <dgm:pt modelId="{69662635-4998-4857-ACC9-F63650B3AEE8}" type="parTrans" cxnId="{F25D4235-78AA-4E17-BB10-BD0417E1A977}">
      <dgm:prSet/>
      <dgm:spPr/>
      <dgm:t>
        <a:bodyPr/>
        <a:lstStyle/>
        <a:p>
          <a:endParaRPr lang="nl-BE"/>
        </a:p>
      </dgm:t>
    </dgm:pt>
    <dgm:pt modelId="{A847DA55-7E8A-45A4-BB21-1E5C7D9A6E3B}" type="sibTrans" cxnId="{F25D4235-78AA-4E17-BB10-BD0417E1A977}">
      <dgm:prSet/>
      <dgm:spPr/>
      <dgm:t>
        <a:bodyPr/>
        <a:lstStyle/>
        <a:p>
          <a:endParaRPr lang="nl-BE"/>
        </a:p>
      </dgm:t>
    </dgm:pt>
    <dgm:pt modelId="{B3E7788F-FF29-4333-9F6A-9728CBA3AE6D}">
      <dgm:prSet phldrT="[Tekst]"/>
      <dgm:spPr/>
      <dgm:t>
        <a:bodyPr/>
        <a:lstStyle/>
        <a:p>
          <a:r>
            <a:rPr lang="nl-BE" dirty="0"/>
            <a:t>KA2</a:t>
          </a:r>
        </a:p>
      </dgm:t>
    </dgm:pt>
    <dgm:pt modelId="{CCBB81E1-328F-4E4B-AA2F-77AFBE48F2FA}" type="parTrans" cxnId="{DFA18D1A-3F67-4428-A8D7-CFBA4050C661}">
      <dgm:prSet/>
      <dgm:spPr/>
      <dgm:t>
        <a:bodyPr/>
        <a:lstStyle/>
        <a:p>
          <a:endParaRPr lang="nl-BE"/>
        </a:p>
      </dgm:t>
    </dgm:pt>
    <dgm:pt modelId="{AA2B7034-B78F-4646-A8D9-69323D95E0A3}" type="sibTrans" cxnId="{DFA18D1A-3F67-4428-A8D7-CFBA4050C661}">
      <dgm:prSet/>
      <dgm:spPr/>
      <dgm:t>
        <a:bodyPr/>
        <a:lstStyle/>
        <a:p>
          <a:endParaRPr lang="nl-BE"/>
        </a:p>
      </dgm:t>
    </dgm:pt>
    <dgm:pt modelId="{8A75AF78-AB8B-4539-BEF2-CF681A54B6C7}">
      <dgm:prSet phldrT="[Tekst]"/>
      <dgm:spPr/>
      <dgm:t>
        <a:bodyPr/>
        <a:lstStyle/>
        <a:p>
          <a:r>
            <a:rPr lang="nl-BE" dirty="0"/>
            <a:t>KA3</a:t>
          </a:r>
        </a:p>
      </dgm:t>
    </dgm:pt>
    <dgm:pt modelId="{67A81AC9-E139-4DEF-B6D1-F48266160D30}" type="parTrans" cxnId="{FDC30A57-8135-4B0F-A783-66B5FC54B293}">
      <dgm:prSet/>
      <dgm:spPr/>
      <dgm:t>
        <a:bodyPr/>
        <a:lstStyle/>
        <a:p>
          <a:endParaRPr lang="nl-BE"/>
        </a:p>
      </dgm:t>
    </dgm:pt>
    <dgm:pt modelId="{1D3DD281-5D73-4F96-9809-3038C751261E}" type="sibTrans" cxnId="{FDC30A57-8135-4B0F-A783-66B5FC54B293}">
      <dgm:prSet/>
      <dgm:spPr/>
      <dgm:t>
        <a:bodyPr/>
        <a:lstStyle/>
        <a:p>
          <a:endParaRPr lang="nl-BE"/>
        </a:p>
      </dgm:t>
    </dgm:pt>
    <dgm:pt modelId="{FE613CB9-989B-49FF-9034-431CE05E39DC}" type="pres">
      <dgm:prSet presAssocID="{CDB06350-E6B5-4D11-A291-8A6CC900E1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52A7B1F-0B95-4F3D-879E-F48381BE08CE}" type="pres">
      <dgm:prSet presAssocID="{35C2BC66-981B-4747-866E-FC701B3CD268}" presName="hierRoot1" presStyleCnt="0">
        <dgm:presLayoutVars>
          <dgm:hierBranch val="init"/>
        </dgm:presLayoutVars>
      </dgm:prSet>
      <dgm:spPr/>
    </dgm:pt>
    <dgm:pt modelId="{1DAA1EA3-50A5-4E4D-A3CA-03A15A57FCDE}" type="pres">
      <dgm:prSet presAssocID="{35C2BC66-981B-4747-866E-FC701B3CD268}" presName="rootComposite1" presStyleCnt="0"/>
      <dgm:spPr/>
    </dgm:pt>
    <dgm:pt modelId="{8EFCBB4E-9B75-4B43-A215-4767EEF783C3}" type="pres">
      <dgm:prSet presAssocID="{35C2BC66-981B-4747-866E-FC701B3CD268}" presName="rootText1" presStyleLbl="node0" presStyleIdx="0" presStyleCnt="1">
        <dgm:presLayoutVars>
          <dgm:chPref val="3"/>
        </dgm:presLayoutVars>
      </dgm:prSet>
      <dgm:spPr/>
    </dgm:pt>
    <dgm:pt modelId="{6E06104B-2C4C-416F-B794-A24667F9444A}" type="pres">
      <dgm:prSet presAssocID="{35C2BC66-981B-4747-866E-FC701B3CD268}" presName="rootConnector1" presStyleLbl="node1" presStyleIdx="0" presStyleCnt="0"/>
      <dgm:spPr/>
    </dgm:pt>
    <dgm:pt modelId="{8BA18E81-13AE-4543-B2D8-EC8D51CBA4CD}" type="pres">
      <dgm:prSet presAssocID="{35C2BC66-981B-4747-866E-FC701B3CD268}" presName="hierChild2" presStyleCnt="0"/>
      <dgm:spPr/>
    </dgm:pt>
    <dgm:pt modelId="{C53FDF27-B678-4B41-A0DF-85093023F480}" type="pres">
      <dgm:prSet presAssocID="{69662635-4998-4857-ACC9-F63650B3AEE8}" presName="Name37" presStyleLbl="parChTrans1D2" presStyleIdx="0" presStyleCnt="3"/>
      <dgm:spPr/>
    </dgm:pt>
    <dgm:pt modelId="{364AA3DD-ADF7-4A1C-B277-A2040B4FB9DD}" type="pres">
      <dgm:prSet presAssocID="{F8C0A70B-5EA0-4538-AED5-00CCA267F3B0}" presName="hierRoot2" presStyleCnt="0">
        <dgm:presLayoutVars>
          <dgm:hierBranch val="init"/>
        </dgm:presLayoutVars>
      </dgm:prSet>
      <dgm:spPr/>
    </dgm:pt>
    <dgm:pt modelId="{170FBE00-51FC-4718-8BD5-DDCAAB15348C}" type="pres">
      <dgm:prSet presAssocID="{F8C0A70B-5EA0-4538-AED5-00CCA267F3B0}" presName="rootComposite" presStyleCnt="0"/>
      <dgm:spPr/>
    </dgm:pt>
    <dgm:pt modelId="{52113986-EC75-4FB6-8922-65AE6FD90CC0}" type="pres">
      <dgm:prSet presAssocID="{F8C0A70B-5EA0-4538-AED5-00CCA267F3B0}" presName="rootText" presStyleLbl="node2" presStyleIdx="0" presStyleCnt="3">
        <dgm:presLayoutVars>
          <dgm:chPref val="3"/>
        </dgm:presLayoutVars>
      </dgm:prSet>
      <dgm:spPr/>
    </dgm:pt>
    <dgm:pt modelId="{4A63D6D6-C839-4D6B-957D-7EF4674F8851}" type="pres">
      <dgm:prSet presAssocID="{F8C0A70B-5EA0-4538-AED5-00CCA267F3B0}" presName="rootConnector" presStyleLbl="node2" presStyleIdx="0" presStyleCnt="3"/>
      <dgm:spPr/>
    </dgm:pt>
    <dgm:pt modelId="{C47A3E64-7EE1-4A8B-8CC7-822E32A0E13C}" type="pres">
      <dgm:prSet presAssocID="{F8C0A70B-5EA0-4538-AED5-00CCA267F3B0}" presName="hierChild4" presStyleCnt="0"/>
      <dgm:spPr/>
    </dgm:pt>
    <dgm:pt modelId="{52B0E952-D1B7-4CE2-90D4-2D9DBD839DB7}" type="pres">
      <dgm:prSet presAssocID="{F8C0A70B-5EA0-4538-AED5-00CCA267F3B0}" presName="hierChild5" presStyleCnt="0"/>
      <dgm:spPr/>
    </dgm:pt>
    <dgm:pt modelId="{C95753BE-75D9-4BA1-AA68-DF21957D5DB7}" type="pres">
      <dgm:prSet presAssocID="{CCBB81E1-328F-4E4B-AA2F-77AFBE48F2FA}" presName="Name37" presStyleLbl="parChTrans1D2" presStyleIdx="1" presStyleCnt="3"/>
      <dgm:spPr/>
    </dgm:pt>
    <dgm:pt modelId="{8398F43B-A15F-4ACA-8803-6A90635CD7A8}" type="pres">
      <dgm:prSet presAssocID="{B3E7788F-FF29-4333-9F6A-9728CBA3AE6D}" presName="hierRoot2" presStyleCnt="0">
        <dgm:presLayoutVars>
          <dgm:hierBranch val="init"/>
        </dgm:presLayoutVars>
      </dgm:prSet>
      <dgm:spPr/>
    </dgm:pt>
    <dgm:pt modelId="{19AD74AE-76FF-4A3A-BA93-B89F37067A83}" type="pres">
      <dgm:prSet presAssocID="{B3E7788F-FF29-4333-9F6A-9728CBA3AE6D}" presName="rootComposite" presStyleCnt="0"/>
      <dgm:spPr/>
    </dgm:pt>
    <dgm:pt modelId="{4A7EE17D-286F-4BBF-84FC-3965B3D51ACE}" type="pres">
      <dgm:prSet presAssocID="{B3E7788F-FF29-4333-9F6A-9728CBA3AE6D}" presName="rootText" presStyleLbl="node2" presStyleIdx="1" presStyleCnt="3">
        <dgm:presLayoutVars>
          <dgm:chPref val="3"/>
        </dgm:presLayoutVars>
      </dgm:prSet>
      <dgm:spPr/>
    </dgm:pt>
    <dgm:pt modelId="{C6989D92-114D-44F8-BBDC-3D94C30537A0}" type="pres">
      <dgm:prSet presAssocID="{B3E7788F-FF29-4333-9F6A-9728CBA3AE6D}" presName="rootConnector" presStyleLbl="node2" presStyleIdx="1" presStyleCnt="3"/>
      <dgm:spPr/>
    </dgm:pt>
    <dgm:pt modelId="{BB242A93-174A-4623-885A-8060B2A1BFFB}" type="pres">
      <dgm:prSet presAssocID="{B3E7788F-FF29-4333-9F6A-9728CBA3AE6D}" presName="hierChild4" presStyleCnt="0"/>
      <dgm:spPr/>
    </dgm:pt>
    <dgm:pt modelId="{73443C2B-2E22-4DA2-A7F0-3908BD16B448}" type="pres">
      <dgm:prSet presAssocID="{B3E7788F-FF29-4333-9F6A-9728CBA3AE6D}" presName="hierChild5" presStyleCnt="0"/>
      <dgm:spPr/>
    </dgm:pt>
    <dgm:pt modelId="{3BC36429-9A60-4256-8728-9EE295D6718D}" type="pres">
      <dgm:prSet presAssocID="{67A81AC9-E139-4DEF-B6D1-F48266160D30}" presName="Name37" presStyleLbl="parChTrans1D2" presStyleIdx="2" presStyleCnt="3"/>
      <dgm:spPr/>
    </dgm:pt>
    <dgm:pt modelId="{8C64E97E-0974-4ED6-9D79-501FB8BBDFF8}" type="pres">
      <dgm:prSet presAssocID="{8A75AF78-AB8B-4539-BEF2-CF681A54B6C7}" presName="hierRoot2" presStyleCnt="0">
        <dgm:presLayoutVars>
          <dgm:hierBranch val="init"/>
        </dgm:presLayoutVars>
      </dgm:prSet>
      <dgm:spPr/>
    </dgm:pt>
    <dgm:pt modelId="{349C731C-7723-49D8-BE64-9C550D6E8CF9}" type="pres">
      <dgm:prSet presAssocID="{8A75AF78-AB8B-4539-BEF2-CF681A54B6C7}" presName="rootComposite" presStyleCnt="0"/>
      <dgm:spPr/>
    </dgm:pt>
    <dgm:pt modelId="{7D16E531-7A76-43DD-9CB0-88D76862C095}" type="pres">
      <dgm:prSet presAssocID="{8A75AF78-AB8B-4539-BEF2-CF681A54B6C7}" presName="rootText" presStyleLbl="node2" presStyleIdx="2" presStyleCnt="3">
        <dgm:presLayoutVars>
          <dgm:chPref val="3"/>
        </dgm:presLayoutVars>
      </dgm:prSet>
      <dgm:spPr/>
    </dgm:pt>
    <dgm:pt modelId="{1510FE3F-F068-40A2-9E4B-0F7F6B2EE269}" type="pres">
      <dgm:prSet presAssocID="{8A75AF78-AB8B-4539-BEF2-CF681A54B6C7}" presName="rootConnector" presStyleLbl="node2" presStyleIdx="2" presStyleCnt="3"/>
      <dgm:spPr/>
    </dgm:pt>
    <dgm:pt modelId="{6B3F6D3C-8C6E-4FD1-AACD-D8C6AB086E41}" type="pres">
      <dgm:prSet presAssocID="{8A75AF78-AB8B-4539-BEF2-CF681A54B6C7}" presName="hierChild4" presStyleCnt="0"/>
      <dgm:spPr/>
    </dgm:pt>
    <dgm:pt modelId="{AC5BB86A-08D0-4E9E-9AFF-0AD8566ACC73}" type="pres">
      <dgm:prSet presAssocID="{8A75AF78-AB8B-4539-BEF2-CF681A54B6C7}" presName="hierChild5" presStyleCnt="0"/>
      <dgm:spPr/>
    </dgm:pt>
    <dgm:pt modelId="{F86214FC-C29A-420A-9D53-38FFA84B86DA}" type="pres">
      <dgm:prSet presAssocID="{35C2BC66-981B-4747-866E-FC701B3CD268}" presName="hierChild3" presStyleCnt="0"/>
      <dgm:spPr/>
    </dgm:pt>
  </dgm:ptLst>
  <dgm:cxnLst>
    <dgm:cxn modelId="{CD554802-BCCC-4DAD-8305-4CADBCF1AC8E}" type="presOf" srcId="{69662635-4998-4857-ACC9-F63650B3AEE8}" destId="{C53FDF27-B678-4B41-A0DF-85093023F480}" srcOrd="0" destOrd="0" presId="urn:microsoft.com/office/officeart/2005/8/layout/orgChart1"/>
    <dgm:cxn modelId="{3B94C815-5B6D-48FE-9012-44E003DDCAC5}" type="presOf" srcId="{8A75AF78-AB8B-4539-BEF2-CF681A54B6C7}" destId="{7D16E531-7A76-43DD-9CB0-88D76862C095}" srcOrd="0" destOrd="0" presId="urn:microsoft.com/office/officeart/2005/8/layout/orgChart1"/>
    <dgm:cxn modelId="{92227018-0E0E-4EE9-8042-773E143EE3AA}" type="presOf" srcId="{CDB06350-E6B5-4D11-A291-8A6CC900E138}" destId="{FE613CB9-989B-49FF-9034-431CE05E39DC}" srcOrd="0" destOrd="0" presId="urn:microsoft.com/office/officeart/2005/8/layout/orgChart1"/>
    <dgm:cxn modelId="{DFA18D1A-3F67-4428-A8D7-CFBA4050C661}" srcId="{35C2BC66-981B-4747-866E-FC701B3CD268}" destId="{B3E7788F-FF29-4333-9F6A-9728CBA3AE6D}" srcOrd="1" destOrd="0" parTransId="{CCBB81E1-328F-4E4B-AA2F-77AFBE48F2FA}" sibTransId="{AA2B7034-B78F-4646-A8D9-69323D95E0A3}"/>
    <dgm:cxn modelId="{F25D4235-78AA-4E17-BB10-BD0417E1A977}" srcId="{35C2BC66-981B-4747-866E-FC701B3CD268}" destId="{F8C0A70B-5EA0-4538-AED5-00CCA267F3B0}" srcOrd="0" destOrd="0" parTransId="{69662635-4998-4857-ACC9-F63650B3AEE8}" sibTransId="{A847DA55-7E8A-45A4-BB21-1E5C7D9A6E3B}"/>
    <dgm:cxn modelId="{27E27445-E4BE-4A8A-A0D1-4CFDE59DFB56}" type="presOf" srcId="{35C2BC66-981B-4747-866E-FC701B3CD268}" destId="{8EFCBB4E-9B75-4B43-A215-4767EEF783C3}" srcOrd="0" destOrd="0" presId="urn:microsoft.com/office/officeart/2005/8/layout/orgChart1"/>
    <dgm:cxn modelId="{BFFA6B46-A229-464A-AE2C-8A00AACDB314}" type="presOf" srcId="{CCBB81E1-328F-4E4B-AA2F-77AFBE48F2FA}" destId="{C95753BE-75D9-4BA1-AA68-DF21957D5DB7}" srcOrd="0" destOrd="0" presId="urn:microsoft.com/office/officeart/2005/8/layout/orgChart1"/>
    <dgm:cxn modelId="{FDC30A57-8135-4B0F-A783-66B5FC54B293}" srcId="{35C2BC66-981B-4747-866E-FC701B3CD268}" destId="{8A75AF78-AB8B-4539-BEF2-CF681A54B6C7}" srcOrd="2" destOrd="0" parTransId="{67A81AC9-E139-4DEF-B6D1-F48266160D30}" sibTransId="{1D3DD281-5D73-4F96-9809-3038C751261E}"/>
    <dgm:cxn modelId="{6CE28A80-2139-43A8-97AB-73A0E8C5FA6E}" type="presOf" srcId="{B3E7788F-FF29-4333-9F6A-9728CBA3AE6D}" destId="{4A7EE17D-286F-4BBF-84FC-3965B3D51ACE}" srcOrd="0" destOrd="0" presId="urn:microsoft.com/office/officeart/2005/8/layout/orgChart1"/>
    <dgm:cxn modelId="{1A1E5F8D-6DC2-4558-8A34-AE5A614709F7}" type="presOf" srcId="{67A81AC9-E139-4DEF-B6D1-F48266160D30}" destId="{3BC36429-9A60-4256-8728-9EE295D6718D}" srcOrd="0" destOrd="0" presId="urn:microsoft.com/office/officeart/2005/8/layout/orgChart1"/>
    <dgm:cxn modelId="{5D7174AC-6107-4049-879F-066C875B5919}" type="presOf" srcId="{F8C0A70B-5EA0-4538-AED5-00CCA267F3B0}" destId="{52113986-EC75-4FB6-8922-65AE6FD90CC0}" srcOrd="0" destOrd="0" presId="urn:microsoft.com/office/officeart/2005/8/layout/orgChart1"/>
    <dgm:cxn modelId="{32187BB9-9049-4083-B381-25C4683C2869}" srcId="{CDB06350-E6B5-4D11-A291-8A6CC900E138}" destId="{35C2BC66-981B-4747-866E-FC701B3CD268}" srcOrd="0" destOrd="0" parTransId="{2B6F3D45-C89A-43D4-A5D0-05CFE62554AF}" sibTransId="{F2A8B96B-C006-4585-8A6C-1E5F6A0191E6}"/>
    <dgm:cxn modelId="{39EA43BB-BDF7-44A6-9D11-F7816EC98869}" type="presOf" srcId="{F8C0A70B-5EA0-4538-AED5-00CCA267F3B0}" destId="{4A63D6D6-C839-4D6B-957D-7EF4674F8851}" srcOrd="1" destOrd="0" presId="urn:microsoft.com/office/officeart/2005/8/layout/orgChart1"/>
    <dgm:cxn modelId="{32326EBE-B29F-402D-A85A-3C6C5FC2AFF4}" type="presOf" srcId="{8A75AF78-AB8B-4539-BEF2-CF681A54B6C7}" destId="{1510FE3F-F068-40A2-9E4B-0F7F6B2EE269}" srcOrd="1" destOrd="0" presId="urn:microsoft.com/office/officeart/2005/8/layout/orgChart1"/>
    <dgm:cxn modelId="{0793C2D2-14E1-4DCF-846A-DF0DC05A031D}" type="presOf" srcId="{B3E7788F-FF29-4333-9F6A-9728CBA3AE6D}" destId="{C6989D92-114D-44F8-BBDC-3D94C30537A0}" srcOrd="1" destOrd="0" presId="urn:microsoft.com/office/officeart/2005/8/layout/orgChart1"/>
    <dgm:cxn modelId="{BD5262E0-FF0F-419C-8D3A-B946BECF449A}" type="presOf" srcId="{35C2BC66-981B-4747-866E-FC701B3CD268}" destId="{6E06104B-2C4C-416F-B794-A24667F9444A}" srcOrd="1" destOrd="0" presId="urn:microsoft.com/office/officeart/2005/8/layout/orgChart1"/>
    <dgm:cxn modelId="{01740029-6F22-4736-B2AA-44151F673A16}" type="presParOf" srcId="{FE613CB9-989B-49FF-9034-431CE05E39DC}" destId="{D52A7B1F-0B95-4F3D-879E-F48381BE08CE}" srcOrd="0" destOrd="0" presId="urn:microsoft.com/office/officeart/2005/8/layout/orgChart1"/>
    <dgm:cxn modelId="{A8B065F1-3F74-4160-96C8-EDDE4B59383A}" type="presParOf" srcId="{D52A7B1F-0B95-4F3D-879E-F48381BE08CE}" destId="{1DAA1EA3-50A5-4E4D-A3CA-03A15A57FCDE}" srcOrd="0" destOrd="0" presId="urn:microsoft.com/office/officeart/2005/8/layout/orgChart1"/>
    <dgm:cxn modelId="{868EC79D-87A9-446E-984F-1BD29D6842A5}" type="presParOf" srcId="{1DAA1EA3-50A5-4E4D-A3CA-03A15A57FCDE}" destId="{8EFCBB4E-9B75-4B43-A215-4767EEF783C3}" srcOrd="0" destOrd="0" presId="urn:microsoft.com/office/officeart/2005/8/layout/orgChart1"/>
    <dgm:cxn modelId="{3DBAE945-D938-4A8E-B0C0-B65F2D67341C}" type="presParOf" srcId="{1DAA1EA3-50A5-4E4D-A3CA-03A15A57FCDE}" destId="{6E06104B-2C4C-416F-B794-A24667F9444A}" srcOrd="1" destOrd="0" presId="urn:microsoft.com/office/officeart/2005/8/layout/orgChart1"/>
    <dgm:cxn modelId="{B8985FC7-C443-4ECD-A31F-230DBBF32832}" type="presParOf" srcId="{D52A7B1F-0B95-4F3D-879E-F48381BE08CE}" destId="{8BA18E81-13AE-4543-B2D8-EC8D51CBA4CD}" srcOrd="1" destOrd="0" presId="urn:microsoft.com/office/officeart/2005/8/layout/orgChart1"/>
    <dgm:cxn modelId="{AE1BF129-3CFF-4BF3-9FE5-48D3205EBFEE}" type="presParOf" srcId="{8BA18E81-13AE-4543-B2D8-EC8D51CBA4CD}" destId="{C53FDF27-B678-4B41-A0DF-85093023F480}" srcOrd="0" destOrd="0" presId="urn:microsoft.com/office/officeart/2005/8/layout/orgChart1"/>
    <dgm:cxn modelId="{AC573BDD-59CF-46C5-9A76-EE32F31F080C}" type="presParOf" srcId="{8BA18E81-13AE-4543-B2D8-EC8D51CBA4CD}" destId="{364AA3DD-ADF7-4A1C-B277-A2040B4FB9DD}" srcOrd="1" destOrd="0" presId="urn:microsoft.com/office/officeart/2005/8/layout/orgChart1"/>
    <dgm:cxn modelId="{247DD0D9-2BDF-4409-87CB-CF4EB5173A9B}" type="presParOf" srcId="{364AA3DD-ADF7-4A1C-B277-A2040B4FB9DD}" destId="{170FBE00-51FC-4718-8BD5-DDCAAB15348C}" srcOrd="0" destOrd="0" presId="urn:microsoft.com/office/officeart/2005/8/layout/orgChart1"/>
    <dgm:cxn modelId="{A0C9E2A6-CECF-4EF8-A3F8-2C628CB0FD3C}" type="presParOf" srcId="{170FBE00-51FC-4718-8BD5-DDCAAB15348C}" destId="{52113986-EC75-4FB6-8922-65AE6FD90CC0}" srcOrd="0" destOrd="0" presId="urn:microsoft.com/office/officeart/2005/8/layout/orgChart1"/>
    <dgm:cxn modelId="{1D2ECE98-1006-430B-A242-96F62EA1FA8A}" type="presParOf" srcId="{170FBE00-51FC-4718-8BD5-DDCAAB15348C}" destId="{4A63D6D6-C839-4D6B-957D-7EF4674F8851}" srcOrd="1" destOrd="0" presId="urn:microsoft.com/office/officeart/2005/8/layout/orgChart1"/>
    <dgm:cxn modelId="{F7ED4BBB-A318-444C-AC36-7AD2379F5959}" type="presParOf" srcId="{364AA3DD-ADF7-4A1C-B277-A2040B4FB9DD}" destId="{C47A3E64-7EE1-4A8B-8CC7-822E32A0E13C}" srcOrd="1" destOrd="0" presId="urn:microsoft.com/office/officeart/2005/8/layout/orgChart1"/>
    <dgm:cxn modelId="{FA27ABAC-13D0-446D-85B9-29B390EC889D}" type="presParOf" srcId="{364AA3DD-ADF7-4A1C-B277-A2040B4FB9DD}" destId="{52B0E952-D1B7-4CE2-90D4-2D9DBD839DB7}" srcOrd="2" destOrd="0" presId="urn:microsoft.com/office/officeart/2005/8/layout/orgChart1"/>
    <dgm:cxn modelId="{BFE0DDD9-5526-46DA-AE19-7C4BD425849F}" type="presParOf" srcId="{8BA18E81-13AE-4543-B2D8-EC8D51CBA4CD}" destId="{C95753BE-75D9-4BA1-AA68-DF21957D5DB7}" srcOrd="2" destOrd="0" presId="urn:microsoft.com/office/officeart/2005/8/layout/orgChart1"/>
    <dgm:cxn modelId="{ED3DEC40-88FE-4FAA-BA69-1D2F84CC9561}" type="presParOf" srcId="{8BA18E81-13AE-4543-B2D8-EC8D51CBA4CD}" destId="{8398F43B-A15F-4ACA-8803-6A90635CD7A8}" srcOrd="3" destOrd="0" presId="urn:microsoft.com/office/officeart/2005/8/layout/orgChart1"/>
    <dgm:cxn modelId="{CD93AEF6-D5B8-4198-85FF-F0BEA1BF8817}" type="presParOf" srcId="{8398F43B-A15F-4ACA-8803-6A90635CD7A8}" destId="{19AD74AE-76FF-4A3A-BA93-B89F37067A83}" srcOrd="0" destOrd="0" presId="urn:microsoft.com/office/officeart/2005/8/layout/orgChart1"/>
    <dgm:cxn modelId="{84B1D295-E9D9-4CE0-BC8B-466598D30BA5}" type="presParOf" srcId="{19AD74AE-76FF-4A3A-BA93-B89F37067A83}" destId="{4A7EE17D-286F-4BBF-84FC-3965B3D51ACE}" srcOrd="0" destOrd="0" presId="urn:microsoft.com/office/officeart/2005/8/layout/orgChart1"/>
    <dgm:cxn modelId="{4A27B75B-ACA9-47A2-B15C-44D3DEF83418}" type="presParOf" srcId="{19AD74AE-76FF-4A3A-BA93-B89F37067A83}" destId="{C6989D92-114D-44F8-BBDC-3D94C30537A0}" srcOrd="1" destOrd="0" presId="urn:microsoft.com/office/officeart/2005/8/layout/orgChart1"/>
    <dgm:cxn modelId="{E26B2765-1A89-476B-9989-99E30F4A957E}" type="presParOf" srcId="{8398F43B-A15F-4ACA-8803-6A90635CD7A8}" destId="{BB242A93-174A-4623-885A-8060B2A1BFFB}" srcOrd="1" destOrd="0" presId="urn:microsoft.com/office/officeart/2005/8/layout/orgChart1"/>
    <dgm:cxn modelId="{CA084EC0-23EF-4998-829C-6C348C98F6D1}" type="presParOf" srcId="{8398F43B-A15F-4ACA-8803-6A90635CD7A8}" destId="{73443C2B-2E22-4DA2-A7F0-3908BD16B448}" srcOrd="2" destOrd="0" presId="urn:microsoft.com/office/officeart/2005/8/layout/orgChart1"/>
    <dgm:cxn modelId="{8C8EDDAE-4D1A-4679-B2D6-86B93B871949}" type="presParOf" srcId="{8BA18E81-13AE-4543-B2D8-EC8D51CBA4CD}" destId="{3BC36429-9A60-4256-8728-9EE295D6718D}" srcOrd="4" destOrd="0" presId="urn:microsoft.com/office/officeart/2005/8/layout/orgChart1"/>
    <dgm:cxn modelId="{3D275CB7-9157-403D-9E54-B2B70C021AAE}" type="presParOf" srcId="{8BA18E81-13AE-4543-B2D8-EC8D51CBA4CD}" destId="{8C64E97E-0974-4ED6-9D79-501FB8BBDFF8}" srcOrd="5" destOrd="0" presId="urn:microsoft.com/office/officeart/2005/8/layout/orgChart1"/>
    <dgm:cxn modelId="{B0CC7C17-07BF-4A37-AE7E-5017780DCD99}" type="presParOf" srcId="{8C64E97E-0974-4ED6-9D79-501FB8BBDFF8}" destId="{349C731C-7723-49D8-BE64-9C550D6E8CF9}" srcOrd="0" destOrd="0" presId="urn:microsoft.com/office/officeart/2005/8/layout/orgChart1"/>
    <dgm:cxn modelId="{DC286184-37A7-42D0-B1E3-DCE39997B455}" type="presParOf" srcId="{349C731C-7723-49D8-BE64-9C550D6E8CF9}" destId="{7D16E531-7A76-43DD-9CB0-88D76862C095}" srcOrd="0" destOrd="0" presId="urn:microsoft.com/office/officeart/2005/8/layout/orgChart1"/>
    <dgm:cxn modelId="{0F3BB0FA-E8C8-4955-BA86-35235AB18DB8}" type="presParOf" srcId="{349C731C-7723-49D8-BE64-9C550D6E8CF9}" destId="{1510FE3F-F068-40A2-9E4B-0F7F6B2EE269}" srcOrd="1" destOrd="0" presId="urn:microsoft.com/office/officeart/2005/8/layout/orgChart1"/>
    <dgm:cxn modelId="{169EE059-66FD-4A44-B3FB-2CA35F79EAF2}" type="presParOf" srcId="{8C64E97E-0974-4ED6-9D79-501FB8BBDFF8}" destId="{6B3F6D3C-8C6E-4FD1-AACD-D8C6AB086E41}" srcOrd="1" destOrd="0" presId="urn:microsoft.com/office/officeart/2005/8/layout/orgChart1"/>
    <dgm:cxn modelId="{AED7482D-9617-492F-B95F-4B87E5ED16DA}" type="presParOf" srcId="{8C64E97E-0974-4ED6-9D79-501FB8BBDFF8}" destId="{AC5BB86A-08D0-4E9E-9AFF-0AD8566ACC73}" srcOrd="2" destOrd="0" presId="urn:microsoft.com/office/officeart/2005/8/layout/orgChart1"/>
    <dgm:cxn modelId="{819B9908-1785-40F4-9F44-1B7EAFFD91AA}" type="presParOf" srcId="{D52A7B1F-0B95-4F3D-879E-F48381BE08CE}" destId="{F86214FC-C29A-420A-9D53-38FFA84B8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36429-9A60-4256-8728-9EE295D6718D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753BE-75D9-4BA1-AA68-DF21957D5DB7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FDF27-B678-4B41-A0DF-85093023F480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CBB4E-9B75-4B43-A215-4767EEF783C3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Erasmus+</a:t>
          </a:r>
        </a:p>
      </dsp:txBody>
      <dsp:txXfrm>
        <a:off x="2156891" y="953758"/>
        <a:ext cx="1782216" cy="891108"/>
      </dsp:txXfrm>
    </dsp:sp>
    <dsp:sp modelId="{52113986-EC75-4FB6-8922-65AE6FD90CC0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KA1</a:t>
          </a:r>
        </a:p>
      </dsp:txBody>
      <dsp:txXfrm>
        <a:off x="409" y="2219132"/>
        <a:ext cx="1782216" cy="891108"/>
      </dsp:txXfrm>
    </dsp:sp>
    <dsp:sp modelId="{4A7EE17D-286F-4BBF-84FC-3965B3D51ACE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KA2</a:t>
          </a:r>
        </a:p>
      </dsp:txBody>
      <dsp:txXfrm>
        <a:off x="2156891" y="2219132"/>
        <a:ext cx="1782216" cy="891108"/>
      </dsp:txXfrm>
    </dsp:sp>
    <dsp:sp modelId="{7D16E531-7A76-43DD-9CB0-88D76862C095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KA3</a:t>
          </a:r>
        </a:p>
      </dsp:txBody>
      <dsp:txXfrm>
        <a:off x="4313373" y="2219132"/>
        <a:ext cx="1782216" cy="8911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36429-9A60-4256-8728-9EE295D6718D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753BE-75D9-4BA1-AA68-DF21957D5DB7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FDF27-B678-4B41-A0DF-85093023F480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CBB4E-9B75-4B43-A215-4767EEF783C3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KA1</a:t>
          </a:r>
          <a:endParaRPr lang="nl-BE" sz="2700" kern="1200" dirty="0">
            <a:highlight>
              <a:srgbClr val="C0C0C0"/>
            </a:highlight>
          </a:endParaRP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SCHOOL</a:t>
          </a:r>
        </a:p>
      </dsp:txBody>
      <dsp:txXfrm>
        <a:off x="2156891" y="953758"/>
        <a:ext cx="1782216" cy="891108"/>
      </dsp:txXfrm>
    </dsp:sp>
    <dsp:sp modelId="{52113986-EC75-4FB6-8922-65AE6FD90CC0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leerlingen</a:t>
          </a:r>
        </a:p>
      </dsp:txBody>
      <dsp:txXfrm>
        <a:off x="409" y="2219132"/>
        <a:ext cx="1782216" cy="891108"/>
      </dsp:txXfrm>
    </dsp:sp>
    <dsp:sp modelId="{4A7EE17D-286F-4BBF-84FC-3965B3D51ACE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personeel</a:t>
          </a:r>
        </a:p>
      </dsp:txBody>
      <dsp:txXfrm>
        <a:off x="2156891" y="2219132"/>
        <a:ext cx="1782216" cy="891108"/>
      </dsp:txXfrm>
    </dsp:sp>
    <dsp:sp modelId="{7D16E531-7A76-43DD-9CB0-88D76862C095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andere activiteiten</a:t>
          </a:r>
        </a:p>
      </dsp:txBody>
      <dsp:txXfrm>
        <a:off x="4313373" y="2219132"/>
        <a:ext cx="1782216" cy="891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36429-9A60-4256-8728-9EE295D6718D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753BE-75D9-4BA1-AA68-DF21957D5DB7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FDF27-B678-4B41-A0DF-85093023F480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CBB4E-9B75-4B43-A215-4767EEF783C3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Erasmus+</a:t>
          </a:r>
        </a:p>
      </dsp:txBody>
      <dsp:txXfrm>
        <a:off x="2156891" y="953758"/>
        <a:ext cx="1782216" cy="891108"/>
      </dsp:txXfrm>
    </dsp:sp>
    <dsp:sp modelId="{52113986-EC75-4FB6-8922-65AE6FD90CC0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KA1</a:t>
          </a:r>
        </a:p>
      </dsp:txBody>
      <dsp:txXfrm>
        <a:off x="409" y="2219132"/>
        <a:ext cx="1782216" cy="891108"/>
      </dsp:txXfrm>
    </dsp:sp>
    <dsp:sp modelId="{4A7EE17D-286F-4BBF-84FC-3965B3D51ACE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KA2</a:t>
          </a:r>
        </a:p>
      </dsp:txBody>
      <dsp:txXfrm>
        <a:off x="2156891" y="2219132"/>
        <a:ext cx="1782216" cy="891108"/>
      </dsp:txXfrm>
    </dsp:sp>
    <dsp:sp modelId="{7D16E531-7A76-43DD-9CB0-88D76862C095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000" kern="1200" dirty="0"/>
            <a:t>KA3</a:t>
          </a:r>
        </a:p>
      </dsp:txBody>
      <dsp:txXfrm>
        <a:off x="4313373" y="2219132"/>
        <a:ext cx="1782216" cy="8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562708" y="615461"/>
            <a:ext cx="2057400" cy="1543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2795954" y="615461"/>
            <a:ext cx="3804138" cy="1543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106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erasmus-plus/resources/quality-standards-courses-under-key-action-1-learning-mobility-individuals_e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61975" y="615950"/>
            <a:ext cx="2057400" cy="15430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participants with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opportunities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 and diversity strategy: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niet-limitatieve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lijst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mogelijke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barrieres</a:t>
            </a:r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maatregelen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(extra financiering,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mobiliteiten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integreren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project design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activiteiten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transformatie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Courier New" panose="02070309020205020404" pitchFamily="49" charset="0"/>
              <a:buChar char="o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education action plan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ecosystem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vaardigheden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competenties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geletterdheid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Blended mobility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gebruik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tools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bv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SELFIE for schools)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(SEG, eTwinning)</a:t>
            </a:r>
          </a:p>
          <a:p>
            <a:pPr marL="1085850" lvl="2" indent="-171450">
              <a:buFont typeface="Courier New" panose="02070309020205020404" pitchFamily="49" charset="0"/>
              <a:buChar char="o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Groene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transitie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 Green Deal Communication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vaardigheden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attitudes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klimaatverandering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duurzaamheid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skills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Fundamental skills to the transition to a low-carbon economy, which can be general such as sustainable agriculture, soil protection, energy use and waste reduction, or more technical such as knowledge on renewable</a:t>
            </a:r>
          </a:p>
          <a:p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energy.</a:t>
            </a:r>
            <a:endParaRPr lang="nl-BE" dirty="0"/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integreren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project design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activiteiten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travel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defined as the travel that uses low-emissions means of transport for the main part of the travel, such as bus, train or car-pooling.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Participatie</a:t>
            </a:r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democratie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waarden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kennis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 de EU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actief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burgerschap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ethiek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interculturele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competenties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kritisch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denken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mediageletterdheid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 participation in the network of Erasmus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368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61975" y="615950"/>
            <a:ext cx="2057400" cy="15430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Er moet steeds een formele band zijn tussen diegene die op buitenlandse mobiliteit gaat en de zendende organisatie</a:t>
            </a:r>
          </a:p>
        </p:txBody>
      </p:sp>
    </p:spTree>
    <p:extLst>
      <p:ext uri="{BB962C8B-B14F-4D97-AF65-F5344CB8AC3E}">
        <p14:creationId xmlns:p14="http://schemas.microsoft.com/office/powerpoint/2010/main" val="226936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561975" y="615950"/>
            <a:ext cx="2057400" cy="15430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 dirty="0"/>
              <a:t>courses</a:t>
            </a:r>
            <a:r>
              <a:rPr lang="nl-BE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met duidelijke </a:t>
            </a:r>
            <a:r>
              <a:rPr lang="nl-BE" dirty="0" err="1"/>
              <a:t>learning</a:t>
            </a:r>
            <a:r>
              <a:rPr lang="nl-BE" dirty="0"/>
              <a:t> </a:t>
            </a:r>
            <a:r>
              <a:rPr lang="nl-BE" dirty="0" err="1"/>
              <a:t>outcomes</a:t>
            </a:r>
            <a:r>
              <a:rPr lang="nl-BE" dirty="0"/>
              <a:t> op individueel niveau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/>
              <a:t>kwaliteitsnormen voor cursussen: </a:t>
            </a:r>
            <a:r>
              <a:rPr lang="en-US" dirty="0">
                <a:hlinkClick r:id="rId3"/>
              </a:rPr>
              <a:t>Quality standards for courses under Key Action 1 (learning mobility of individuals) | Erasmus+ (europa.eu)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School Education Gateway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Job shadowing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stay at a partner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another country with the aim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receiving training by following practitioners in their daily work in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receiving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exchanging good practices, acquiring skills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 and/or building long-term partnerships through participative</a:t>
            </a:r>
          </a:p>
          <a:p>
            <a:r>
              <a:rPr lang="nl-BE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</a:t>
            </a:r>
            <a:r>
              <a:rPr lang="nl-B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587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45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2880490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1542952"/>
            <a:ext cx="8229600" cy="22042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2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rasmus+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1542952"/>
            <a:ext cx="8229600" cy="22042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1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5556" y="1119188"/>
            <a:ext cx="7732753" cy="42148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2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6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4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7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asmus+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7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78657"/>
            <a:ext cx="7772400" cy="13671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29031"/>
            <a:ext cx="7772400" cy="87118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rasmus+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78657"/>
            <a:ext cx="7772400" cy="13671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29031"/>
            <a:ext cx="7772400" cy="87118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5BC5-8844-EC4F-AF0B-A85F8A87768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4710" y="61768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E7282"/>
                </a:solidFill>
              </a:defRPr>
            </a:lvl1pPr>
          </a:lstStyle>
          <a:p>
            <a:fld id="{3A285BC5-8844-EC4F-AF0B-A85F8A87768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3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3" r:id="rId3"/>
    <p:sldLayoutId id="2147483650" r:id="rId4"/>
    <p:sldLayoutId id="2147483651" r:id="rId5"/>
    <p:sldLayoutId id="2147483664" r:id="rId6"/>
    <p:sldLayoutId id="2147483652" r:id="rId7"/>
    <p:sldLayoutId id="2147483653" r:id="rId8"/>
    <p:sldLayoutId id="2147483654" r:id="rId9"/>
    <p:sldLayoutId id="2147483661" r:id="rId10"/>
    <p:sldLayoutId id="2147483662" r:id="rId11"/>
    <p:sldLayoutId id="2147483665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programmes/erasmus-plus/resources/documents/erasmus-quality-standards-mobility-projects-vet-adults-schools_en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ebgate.ec.europa.eu/erasmus-esc/index/resources/additional-resources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fpfis/wikis/display/NAITDOC/KA121+-+Accredited+projects+for+mobility+of+learners+and+staff+in+school+education%2C+vocational+education+and+training%2C+and+adult+education+Index" TargetMode="External"/><Relationship Id="rId2" Type="http://schemas.openxmlformats.org/officeDocument/2006/relationships/hyperlink" Target="https://webgate.ec.europa.eu/fpfis/wikis/display/NAITDOC/KA122+-+Short-term+projects+for+mobility+of+learners+and+staff+Index" TargetMode="Externa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79AAE-998F-407A-9C10-86533186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online informatiesessie</a:t>
            </a:r>
            <a:br>
              <a:rPr lang="nl-BE" dirty="0"/>
            </a:br>
            <a:r>
              <a:rPr lang="nl-BE" dirty="0"/>
              <a:t>schoolonderwijs – KA1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92CF77-B28B-4E50-B293-944474DE3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Erasmus+ Call 2021</a:t>
            </a:r>
          </a:p>
        </p:txBody>
      </p:sp>
    </p:spTree>
    <p:extLst>
      <p:ext uri="{BB962C8B-B14F-4D97-AF65-F5344CB8AC3E}">
        <p14:creationId xmlns:p14="http://schemas.microsoft.com/office/powerpoint/2010/main" val="18010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D6F9020-6796-4FD9-B327-BAC7A6DA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Prioriteiten</a:t>
            </a:r>
          </a:p>
        </p:txBody>
      </p:sp>
      <p:pic>
        <p:nvPicPr>
          <p:cNvPr id="1026" name="Picture 2" descr="Inclusie – Woordenlijst">
            <a:extLst>
              <a:ext uri="{FF2B5EF4-FFF2-40B4-BE49-F238E27FC236}">
                <a16:creationId xmlns:a16="http://schemas.microsoft.com/office/drawing/2014/main" id="{A06AEFAB-6E7E-4A70-B340-E3B3876E4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99" y="1599326"/>
            <a:ext cx="2865120" cy="132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25588059-66FC-40E0-A950-5E2CE34A7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669" y="1417638"/>
            <a:ext cx="1564948" cy="1564948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0766502-1F17-4F5A-B43E-B788F7CE2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58" y="4077688"/>
            <a:ext cx="3314700" cy="138112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2C8D92F3-F645-40AB-A6AB-82158C4C003F}"/>
              </a:ext>
            </a:extLst>
          </p:cNvPr>
          <p:cNvSpPr txBox="1"/>
          <p:nvPr/>
        </p:nvSpPr>
        <p:spPr>
          <a:xfrm>
            <a:off x="1004558" y="3101602"/>
            <a:ext cx="280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Inclusie en diversiteit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5361AE7-6DF0-465C-A854-6753C24632B6}"/>
              </a:ext>
            </a:extLst>
          </p:cNvPr>
          <p:cNvSpPr txBox="1"/>
          <p:nvPr/>
        </p:nvSpPr>
        <p:spPr>
          <a:xfrm>
            <a:off x="5938669" y="3045077"/>
            <a:ext cx="169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Duurzaamheid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6FD4510-02A8-4A3A-961C-EFF8C73A1C80}"/>
              </a:ext>
            </a:extLst>
          </p:cNvPr>
          <p:cNvSpPr txBox="1"/>
          <p:nvPr/>
        </p:nvSpPr>
        <p:spPr>
          <a:xfrm>
            <a:off x="749288" y="5880901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Digitale transitie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193CE5E-AA8C-4AA0-9D29-D3C7022F9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581" y="4046278"/>
            <a:ext cx="1989607" cy="1564948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A6F9661C-BBF0-467B-BEBA-ACEBA7812C93}"/>
              </a:ext>
            </a:extLst>
          </p:cNvPr>
          <p:cNvSpPr txBox="1"/>
          <p:nvPr/>
        </p:nvSpPr>
        <p:spPr>
          <a:xfrm>
            <a:off x="5063792" y="5880901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Participatie</a:t>
            </a:r>
          </a:p>
        </p:txBody>
      </p:sp>
    </p:spTree>
    <p:extLst>
      <p:ext uri="{BB962C8B-B14F-4D97-AF65-F5344CB8AC3E}">
        <p14:creationId xmlns:p14="http://schemas.microsoft.com/office/powerpoint/2010/main" val="346163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5DE755A-3118-437C-A45D-B76B4F9C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ACTIVITEITEN</a:t>
            </a:r>
          </a:p>
        </p:txBody>
      </p:sp>
    </p:spTree>
    <p:extLst>
      <p:ext uri="{BB962C8B-B14F-4D97-AF65-F5344CB8AC3E}">
        <p14:creationId xmlns:p14="http://schemas.microsoft.com/office/powerpoint/2010/main" val="432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125396-AB09-4920-B761-AB4AA4620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069499"/>
              </p:ext>
            </p:extLst>
          </p:nvPr>
        </p:nvGraphicFramePr>
        <p:xfrm>
          <a:off x="1524000" y="189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Afbeelding 1">
            <a:extLst>
              <a:ext uri="{FF2B5EF4-FFF2-40B4-BE49-F238E27FC236}">
                <a16:creationId xmlns:a16="http://schemas.microsoft.com/office/drawing/2014/main" id="{99F7F3FC-F6B9-47A0-BE97-A3D632145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4738" y="4697539"/>
            <a:ext cx="2333625" cy="187642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533B089-5470-4C9E-9BC7-4998C4C338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0388" y="4697539"/>
            <a:ext cx="2328874" cy="187163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2E5552A-1BCD-44B1-B8C6-FAC59AC506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2847" y="3538353"/>
            <a:ext cx="1834609" cy="86137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646832C-BC3F-4C6A-B54A-45D12DB116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8363" y="3734352"/>
            <a:ext cx="1787275" cy="66537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2CA0BC9-C573-48A5-8438-8BA08F34B8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1547" y="3734352"/>
            <a:ext cx="2430209" cy="71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3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21CD00-9A15-413E-BD70-A3E6402D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Mobiliteit van leerlingen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C24B38-8A70-410B-A1D6-DC05EDA00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34A630E0-E519-4855-A52D-EE4C0D00E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397937"/>
              </p:ext>
            </p:extLst>
          </p:nvPr>
        </p:nvGraphicFramePr>
        <p:xfrm>
          <a:off x="557349" y="1697446"/>
          <a:ext cx="8129451" cy="24583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817">
                  <a:extLst>
                    <a:ext uri="{9D8B030D-6E8A-4147-A177-3AD203B41FA5}">
                      <a16:colId xmlns:a16="http://schemas.microsoft.com/office/drawing/2014/main" val="914568445"/>
                    </a:ext>
                  </a:extLst>
                </a:gridCol>
                <a:gridCol w="2709817">
                  <a:extLst>
                    <a:ext uri="{9D8B030D-6E8A-4147-A177-3AD203B41FA5}">
                      <a16:colId xmlns:a16="http://schemas.microsoft.com/office/drawing/2014/main" val="2506495435"/>
                    </a:ext>
                  </a:extLst>
                </a:gridCol>
                <a:gridCol w="2709817">
                  <a:extLst>
                    <a:ext uri="{9D8B030D-6E8A-4147-A177-3AD203B41FA5}">
                      <a16:colId xmlns:a16="http://schemas.microsoft.com/office/drawing/2014/main" val="3672316496"/>
                    </a:ext>
                  </a:extLst>
                </a:gridCol>
              </a:tblGrid>
              <a:tr h="1208677">
                <a:tc>
                  <a:txBody>
                    <a:bodyPr/>
                    <a:lstStyle/>
                    <a:p>
                      <a:pPr algn="ctr"/>
                      <a:r>
                        <a:rPr lang="nl-BE" sz="2400" dirty="0"/>
                        <a:t>Groepsmobiliteit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/>
                        <a:t>Korte individuele mobiliteit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/>
                        <a:t>Lange individuele mobiliteit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50190"/>
                  </a:ext>
                </a:extLst>
              </a:tr>
              <a:tr h="1208677">
                <a:tc>
                  <a:txBody>
                    <a:bodyPr/>
                    <a:lstStyle/>
                    <a:p>
                      <a:pPr algn="ctr"/>
                      <a:endParaRPr lang="nl-BE" sz="2400" dirty="0"/>
                    </a:p>
                    <a:p>
                      <a:pPr algn="ctr"/>
                      <a:r>
                        <a:rPr lang="nl-BE" sz="2400" dirty="0"/>
                        <a:t>2 tot 30 dagen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400" dirty="0"/>
                    </a:p>
                    <a:p>
                      <a:pPr algn="ctr"/>
                      <a:r>
                        <a:rPr lang="nl-BE" sz="2400" dirty="0"/>
                        <a:t>10 (*) tot 29 dagen</a:t>
                      </a:r>
                    </a:p>
                    <a:p>
                      <a:pPr algn="ctr"/>
                      <a:r>
                        <a:rPr lang="nl-BE" sz="1400" dirty="0"/>
                        <a:t>(*) 2 dagen voor deelnemers met </a:t>
                      </a:r>
                      <a:r>
                        <a:rPr lang="nl-BE" sz="1400" i="1" dirty="0" err="1"/>
                        <a:t>fewer</a:t>
                      </a:r>
                      <a:r>
                        <a:rPr lang="nl-BE" sz="1400" i="1" dirty="0"/>
                        <a:t> </a:t>
                      </a:r>
                      <a:r>
                        <a:rPr lang="nl-BE" sz="1400" i="1" dirty="0" err="1"/>
                        <a:t>opportunities</a:t>
                      </a:r>
                      <a:endParaRPr lang="nl-BE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400" dirty="0"/>
                    </a:p>
                    <a:p>
                      <a:pPr algn="ctr"/>
                      <a:r>
                        <a:rPr lang="nl-BE" sz="2400" dirty="0"/>
                        <a:t>30 tot 365 dagen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271020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BF275BC5-F69B-4E99-A45C-6C35C2BC6811}"/>
              </a:ext>
            </a:extLst>
          </p:cNvPr>
          <p:cNvSpPr txBox="1"/>
          <p:nvPr/>
        </p:nvSpPr>
        <p:spPr>
          <a:xfrm>
            <a:off x="557349" y="4428309"/>
            <a:ext cx="79988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Wie?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leerlingen die zijn ingeschreven in de zendende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r>
              <a:rPr lang="nl-BE" b="1" dirty="0"/>
              <a:t>Locatie?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In een ander programmaland (27 EU + Noorwegen/IJsland/Liechtenstein + Turkije/Noord-Macedonië/Servië)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Groepsmobiliteit: in een gastschool of een andere locatie in het land van de gastschool of de zetel van een Europese instelling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24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21CD00-9A15-413E-BD70-A3E6402D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Mobiliteit van personeel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C24B38-8A70-410B-A1D6-DC05EDA00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34A630E0-E519-4855-A52D-EE4C0D00E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527546"/>
              </p:ext>
            </p:extLst>
          </p:nvPr>
        </p:nvGraphicFramePr>
        <p:xfrm>
          <a:off x="557349" y="1697446"/>
          <a:ext cx="8129451" cy="24173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817">
                  <a:extLst>
                    <a:ext uri="{9D8B030D-6E8A-4147-A177-3AD203B41FA5}">
                      <a16:colId xmlns:a16="http://schemas.microsoft.com/office/drawing/2014/main" val="914568445"/>
                    </a:ext>
                  </a:extLst>
                </a:gridCol>
                <a:gridCol w="2709817">
                  <a:extLst>
                    <a:ext uri="{9D8B030D-6E8A-4147-A177-3AD203B41FA5}">
                      <a16:colId xmlns:a16="http://schemas.microsoft.com/office/drawing/2014/main" val="2506495435"/>
                    </a:ext>
                  </a:extLst>
                </a:gridCol>
                <a:gridCol w="2709817">
                  <a:extLst>
                    <a:ext uri="{9D8B030D-6E8A-4147-A177-3AD203B41FA5}">
                      <a16:colId xmlns:a16="http://schemas.microsoft.com/office/drawing/2014/main" val="3672316496"/>
                    </a:ext>
                  </a:extLst>
                </a:gridCol>
              </a:tblGrid>
              <a:tr h="1208677">
                <a:tc>
                  <a:txBody>
                    <a:bodyPr/>
                    <a:lstStyle/>
                    <a:p>
                      <a:pPr algn="ctr"/>
                      <a:r>
                        <a:rPr lang="nl-BE" sz="2400" dirty="0"/>
                        <a:t>Job </a:t>
                      </a:r>
                      <a:r>
                        <a:rPr lang="nl-BE" sz="2400" dirty="0" err="1"/>
                        <a:t>shadowing</a:t>
                      </a:r>
                      <a:endParaRPr lang="nl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/>
                        <a:t>Teaching </a:t>
                      </a:r>
                      <a:r>
                        <a:rPr lang="nl-BE" sz="2400" dirty="0" err="1"/>
                        <a:t>assignments</a:t>
                      </a:r>
                      <a:endParaRPr lang="nl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400" dirty="0"/>
                        <a:t>Courses </a:t>
                      </a:r>
                      <a:r>
                        <a:rPr lang="nl-BE" sz="2400" dirty="0" err="1"/>
                        <a:t>and</a:t>
                      </a:r>
                      <a:r>
                        <a:rPr lang="nl-BE" sz="2400" dirty="0"/>
                        <a:t>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50190"/>
                  </a:ext>
                </a:extLst>
              </a:tr>
              <a:tr h="1208677">
                <a:tc>
                  <a:txBody>
                    <a:bodyPr/>
                    <a:lstStyle/>
                    <a:p>
                      <a:pPr algn="ctr"/>
                      <a:endParaRPr lang="nl-BE" sz="2400" dirty="0"/>
                    </a:p>
                    <a:p>
                      <a:pPr algn="ctr"/>
                      <a:r>
                        <a:rPr lang="nl-BE" sz="2400" dirty="0"/>
                        <a:t>2 tot 60 dagen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400" dirty="0"/>
                    </a:p>
                    <a:p>
                      <a:pPr algn="ctr"/>
                      <a:r>
                        <a:rPr lang="nl-BE" sz="2400" dirty="0"/>
                        <a:t>2 tot 365 dagen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400" dirty="0"/>
                    </a:p>
                    <a:p>
                      <a:pPr algn="ctr"/>
                      <a:r>
                        <a:rPr lang="nl-BE" sz="2400" dirty="0"/>
                        <a:t>2 tot 30 dagen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271020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BF275BC5-F69B-4E99-A45C-6C35C2BC6811}"/>
              </a:ext>
            </a:extLst>
          </p:cNvPr>
          <p:cNvSpPr txBox="1"/>
          <p:nvPr/>
        </p:nvSpPr>
        <p:spPr>
          <a:xfrm>
            <a:off x="557349" y="4428309"/>
            <a:ext cx="7998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Wie?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leraren, directies en niet-onderwijzende experten en personeelsleden in schoolonderwijs (band met zendende organisatie moet gedocumenteerd zijn)</a:t>
            </a:r>
          </a:p>
          <a:p>
            <a:endParaRPr lang="nl-BE" dirty="0"/>
          </a:p>
          <a:p>
            <a:r>
              <a:rPr lang="nl-BE" b="1" dirty="0"/>
              <a:t>Locatie?</a:t>
            </a:r>
          </a:p>
          <a:p>
            <a:r>
              <a:rPr lang="nl-BE" dirty="0"/>
              <a:t>In een ander programmaland (27 EU + Noorwegen/IJsland/Liechtenstein + Turkije/Noord-Macedonië/Servië)</a:t>
            </a:r>
          </a:p>
        </p:txBody>
      </p:sp>
    </p:spTree>
    <p:extLst>
      <p:ext uri="{BB962C8B-B14F-4D97-AF65-F5344CB8AC3E}">
        <p14:creationId xmlns:p14="http://schemas.microsoft.com/office/powerpoint/2010/main" val="1045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21CD00-9A15-413E-BD70-A3E6402D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Andere activiteiten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C24B38-8A70-410B-A1D6-DC05EDA00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34A630E0-E519-4855-A52D-EE4C0D00E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51366"/>
              </p:ext>
            </p:extLst>
          </p:nvPr>
        </p:nvGraphicFramePr>
        <p:xfrm>
          <a:off x="248194" y="1217537"/>
          <a:ext cx="8129452" cy="53658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9977">
                  <a:extLst>
                    <a:ext uri="{9D8B030D-6E8A-4147-A177-3AD203B41FA5}">
                      <a16:colId xmlns:a16="http://schemas.microsoft.com/office/drawing/2014/main" val="1402801704"/>
                    </a:ext>
                  </a:extLst>
                </a:gridCol>
                <a:gridCol w="2183675">
                  <a:extLst>
                    <a:ext uri="{9D8B030D-6E8A-4147-A177-3AD203B41FA5}">
                      <a16:colId xmlns:a16="http://schemas.microsoft.com/office/drawing/2014/main" val="914568445"/>
                    </a:ext>
                  </a:extLst>
                </a:gridCol>
                <a:gridCol w="2463437">
                  <a:extLst>
                    <a:ext uri="{9D8B030D-6E8A-4147-A177-3AD203B41FA5}">
                      <a16:colId xmlns:a16="http://schemas.microsoft.com/office/drawing/2014/main" val="2506495435"/>
                    </a:ext>
                  </a:extLst>
                </a:gridCol>
                <a:gridCol w="2032363">
                  <a:extLst>
                    <a:ext uri="{9D8B030D-6E8A-4147-A177-3AD203B41FA5}">
                      <a16:colId xmlns:a16="http://schemas.microsoft.com/office/drawing/2014/main" val="3672316496"/>
                    </a:ext>
                  </a:extLst>
                </a:gridCol>
              </a:tblGrid>
              <a:tr h="1113075">
                <a:tc>
                  <a:txBody>
                    <a:bodyPr/>
                    <a:lstStyle/>
                    <a:p>
                      <a:pPr algn="ctr"/>
                      <a:endParaRPr lang="nl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/>
                        <a:t>Invited</a:t>
                      </a:r>
                      <a:r>
                        <a:rPr lang="nl-BE" sz="2000" dirty="0"/>
                        <a:t> experts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/>
                        <a:t>Hosting </a:t>
                      </a:r>
                      <a:r>
                        <a:rPr lang="nl-BE" sz="2000" dirty="0" err="1"/>
                        <a:t>teachers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and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educators</a:t>
                      </a:r>
                      <a:r>
                        <a:rPr lang="nl-BE" sz="2000" dirty="0"/>
                        <a:t> in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 err="1"/>
                        <a:t>Preparatory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visits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50190"/>
                  </a:ext>
                </a:extLst>
              </a:tr>
              <a:tr h="609835"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Duur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/>
                        <a:t>2 tot 60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/>
                        <a:t>10 tot 365 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271020"/>
                  </a:ext>
                </a:extLst>
              </a:tr>
              <a:tr h="2329739"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Deelnemers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/>
                        <a:t>Personen met relevante expertise in schoolonderwijs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/>
                        <a:t>Studenten of pas afgestudeerden uit de lerarenopleiding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l-BE" sz="2000" dirty="0"/>
                        <a:t>personeel (niet voor cursussen)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l-BE" sz="2000" dirty="0"/>
                        <a:t>leerlingen (lange </a:t>
                      </a:r>
                      <a:r>
                        <a:rPr lang="nl-BE" sz="2000" dirty="0" err="1"/>
                        <a:t>mob</a:t>
                      </a:r>
                      <a:r>
                        <a:rPr lang="nl-BE" sz="2000" dirty="0"/>
                        <a:t>)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nl-BE" sz="2000" dirty="0"/>
                        <a:t>deelnemers met </a:t>
                      </a:r>
                      <a:r>
                        <a:rPr lang="nl-BE" sz="2000" dirty="0" err="1"/>
                        <a:t>fewer</a:t>
                      </a:r>
                      <a:r>
                        <a:rPr lang="nl-BE" sz="2000" dirty="0"/>
                        <a:t> </a:t>
                      </a:r>
                      <a:r>
                        <a:rPr lang="nl-BE" sz="2000" dirty="0" err="1"/>
                        <a:t>opportunities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178480"/>
                  </a:ext>
                </a:extLst>
              </a:tr>
              <a:tr h="1113075"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Locatie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/>
                        <a:t>België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dirty="0"/>
                        <a:t>België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nl-BE" sz="2000" dirty="0"/>
                        <a:t>Ander programmaland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531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3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C56C362-9A3D-44B9-9582-04935AEA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600" dirty="0"/>
              <a:t>ERASMUS QUALITY STANDARDS FOR MOBILITY PROJECTS</a:t>
            </a:r>
          </a:p>
        </p:txBody>
      </p:sp>
    </p:spTree>
    <p:extLst>
      <p:ext uri="{BB962C8B-B14F-4D97-AF65-F5344CB8AC3E}">
        <p14:creationId xmlns:p14="http://schemas.microsoft.com/office/powerpoint/2010/main" val="12776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64CA54-90AC-45E5-A445-BE48F5598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/>
              <a:t>Alle activiteiten moeten deze normen volgen</a:t>
            </a:r>
          </a:p>
          <a:p>
            <a:r>
              <a:rPr lang="nl-BE" dirty="0"/>
              <a:t>Verplicht te onderschrijven</a:t>
            </a:r>
          </a:p>
          <a:p>
            <a:r>
              <a:rPr lang="nl-BE" dirty="0"/>
              <a:t>Basisprincipes, praktijken van goed beheer, kwaliteit en ondersteuning bieden aan deelnemers (voor, tijdens, na), resultaten en kennis over programma delen</a:t>
            </a:r>
          </a:p>
          <a:p>
            <a:r>
              <a:rPr lang="nl-BE" dirty="0"/>
              <a:t>Volledige tekst</a:t>
            </a:r>
          </a:p>
          <a:p>
            <a:pPr marL="400050" lvl="1" indent="0">
              <a:buNone/>
            </a:pPr>
            <a:r>
              <a:rPr lang="nl-BE" sz="2400" dirty="0">
                <a:solidFill>
                  <a:schemeClr val="accent6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 </a:t>
            </a:r>
            <a:r>
              <a:rPr lang="nl-BE" sz="2400" dirty="0" err="1">
                <a:solidFill>
                  <a:schemeClr val="accent6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Quality</a:t>
            </a:r>
            <a:r>
              <a:rPr lang="nl-BE" sz="2400" dirty="0">
                <a:solidFill>
                  <a:schemeClr val="accent6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Standards - </a:t>
            </a:r>
            <a:r>
              <a:rPr lang="nl-BE" sz="2400" dirty="0" err="1">
                <a:solidFill>
                  <a:schemeClr val="accent6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mobility</a:t>
            </a:r>
            <a:r>
              <a:rPr lang="nl-BE" sz="2400" dirty="0">
                <a:solidFill>
                  <a:schemeClr val="accent6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-BE" sz="2400" dirty="0" err="1">
                <a:solidFill>
                  <a:schemeClr val="accent6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projects</a:t>
            </a:r>
            <a:r>
              <a:rPr lang="nl-BE" sz="2400" dirty="0">
                <a:solidFill>
                  <a:schemeClr val="accent6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VET, </a:t>
            </a:r>
            <a:r>
              <a:rPr lang="nl-BE" sz="2400" dirty="0" err="1">
                <a:solidFill>
                  <a:schemeClr val="accent6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adults</a:t>
            </a:r>
            <a:r>
              <a:rPr lang="nl-BE" sz="2400" dirty="0">
                <a:solidFill>
                  <a:schemeClr val="accent6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schools | Erasmus+ (europa.eu)</a:t>
            </a:r>
            <a:endParaRPr lang="nl-BE" sz="10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131648C-AD98-4716-B84F-CA12E529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/>
              <a:t>Hoe deelnemen aan</a:t>
            </a:r>
            <a:br>
              <a:rPr lang="nl-BE" b="1" dirty="0"/>
            </a:br>
            <a:r>
              <a:rPr lang="nl-BE" b="1" dirty="0"/>
              <a:t>Erasmus+ mobiliteit ?</a:t>
            </a:r>
          </a:p>
        </p:txBody>
      </p:sp>
    </p:spTree>
    <p:extLst>
      <p:ext uri="{BB962C8B-B14F-4D97-AF65-F5344CB8AC3E}">
        <p14:creationId xmlns:p14="http://schemas.microsoft.com/office/powerpoint/2010/main" val="38756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125396-AB09-4920-B761-AB4AA4620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80727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3AA5AA08-EF06-453E-8368-CD091E39F13E}"/>
              </a:ext>
            </a:extLst>
          </p:cNvPr>
          <p:cNvSpPr txBox="1"/>
          <p:nvPr/>
        </p:nvSpPr>
        <p:spPr>
          <a:xfrm>
            <a:off x="1524000" y="4814669"/>
            <a:ext cx="6096000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/>
              <a:t>Short term </a:t>
            </a:r>
            <a:r>
              <a:rPr lang="nl-BE" b="1" dirty="0" err="1"/>
              <a:t>projects</a:t>
            </a:r>
            <a:r>
              <a:rPr lang="nl-BE" b="1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mobility</a:t>
            </a:r>
            <a:r>
              <a:rPr lang="nl-BE" dirty="0"/>
              <a:t> of </a:t>
            </a:r>
            <a:r>
              <a:rPr lang="nl-BE" dirty="0" err="1"/>
              <a:t>pupils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staff</a:t>
            </a:r>
            <a:r>
              <a:rPr lang="nl-BE" dirty="0"/>
              <a:t> in school </a:t>
            </a:r>
            <a:r>
              <a:rPr lang="nl-BE" dirty="0" err="1"/>
              <a:t>education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C282297-1AB7-4DBE-A627-0EA67C1E1718}"/>
              </a:ext>
            </a:extLst>
          </p:cNvPr>
          <p:cNvSpPr txBox="1"/>
          <p:nvPr/>
        </p:nvSpPr>
        <p:spPr>
          <a:xfrm>
            <a:off x="1524000" y="5631533"/>
            <a:ext cx="6096000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err="1"/>
              <a:t>Accredited</a:t>
            </a:r>
            <a:r>
              <a:rPr lang="nl-BE" b="1" dirty="0"/>
              <a:t> </a:t>
            </a:r>
            <a:r>
              <a:rPr lang="nl-BE" b="1" dirty="0" err="1"/>
              <a:t>projects</a:t>
            </a:r>
            <a:r>
              <a:rPr lang="nl-BE" b="1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mobility</a:t>
            </a:r>
            <a:r>
              <a:rPr lang="nl-BE" dirty="0"/>
              <a:t> of </a:t>
            </a:r>
            <a:r>
              <a:rPr lang="nl-BE" dirty="0" err="1"/>
              <a:t>pupils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staff</a:t>
            </a:r>
            <a:r>
              <a:rPr lang="nl-BE" dirty="0"/>
              <a:t> in school </a:t>
            </a:r>
            <a:r>
              <a:rPr lang="nl-BE" dirty="0" err="1"/>
              <a:t>education</a:t>
            </a:r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3BAFDF-AA4D-47DB-948B-E1294CA0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 aanvragen</a:t>
            </a:r>
          </a:p>
        </p:txBody>
      </p:sp>
    </p:spTree>
    <p:extLst>
      <p:ext uri="{BB962C8B-B14F-4D97-AF65-F5344CB8AC3E}">
        <p14:creationId xmlns:p14="http://schemas.microsoft.com/office/powerpoint/2010/main" val="21573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F125396-AB09-4920-B761-AB4AA4620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833018"/>
              </p:ext>
            </p:extLst>
          </p:nvPr>
        </p:nvGraphicFramePr>
        <p:xfrm>
          <a:off x="1524000" y="189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E68F91A7-01E6-49C3-8C07-CFC17D34122C}"/>
              </a:ext>
            </a:extLst>
          </p:cNvPr>
          <p:cNvSpPr txBox="1"/>
          <p:nvPr/>
        </p:nvSpPr>
        <p:spPr>
          <a:xfrm>
            <a:off x="1523999" y="4898571"/>
            <a:ext cx="6392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dirty="0"/>
              <a:t>Mobiliteit van personeel en leerlingen in </a:t>
            </a:r>
            <a:r>
              <a:rPr lang="nl-BE" sz="3600" b="1" dirty="0"/>
              <a:t>schoolonderwijs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F25F17FF-4B68-4ABD-BD9E-D4837366C949}"/>
              </a:ext>
            </a:extLst>
          </p:cNvPr>
          <p:cNvCxnSpPr>
            <a:cxnSpLocks/>
          </p:cNvCxnSpPr>
          <p:nvPr/>
        </p:nvCxnSpPr>
        <p:spPr>
          <a:xfrm>
            <a:off x="2416628" y="3520440"/>
            <a:ext cx="0" cy="12475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4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BAFDF-AA4D-47DB-948B-E1294CA0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Deelnemen zonder een aanvraag in te dienen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E2ED3F-EB9E-4C25-82C9-55CAC9C8F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Aansluiten bij een bestaand Erasmus+ consortium</a:t>
            </a:r>
          </a:p>
          <a:p>
            <a:r>
              <a:rPr lang="nl-BE" dirty="0"/>
              <a:t>Buitenlandse deelnemers ontvangen</a:t>
            </a:r>
          </a:p>
          <a:p>
            <a:r>
              <a:rPr lang="nl-BE" dirty="0"/>
              <a:t>Aansluiten bij de eTwinning community</a:t>
            </a:r>
          </a:p>
        </p:txBody>
      </p:sp>
    </p:spTree>
    <p:extLst>
      <p:ext uri="{BB962C8B-B14F-4D97-AF65-F5344CB8AC3E}">
        <p14:creationId xmlns:p14="http://schemas.microsoft.com/office/powerpoint/2010/main" val="10712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E584E-7EC3-4A77-9623-CD593E37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Short-term </a:t>
            </a:r>
            <a:r>
              <a:rPr lang="nl-BE" dirty="0" err="1"/>
              <a:t>projects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EC0A38-AB79-4423-979F-9EE26FDF8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eenvoudiger format:</a:t>
            </a:r>
          </a:p>
          <a:p>
            <a:pPr lvl="1"/>
            <a:r>
              <a:rPr lang="nl-BE" dirty="0"/>
              <a:t>6 tot 18 maanden</a:t>
            </a:r>
          </a:p>
          <a:p>
            <a:pPr lvl="1"/>
            <a:r>
              <a:rPr lang="nl-BE" dirty="0"/>
              <a:t>maximum 30 deelnemers</a:t>
            </a:r>
          </a:p>
          <a:p>
            <a:r>
              <a:rPr lang="nl-BE" dirty="0"/>
              <a:t>enkel voor individuele organisaties (geen consortia)</a:t>
            </a:r>
          </a:p>
          <a:p>
            <a:r>
              <a:rPr lang="nl-BE" dirty="0"/>
              <a:t>niet voor geaccrediteerde organisaties</a:t>
            </a:r>
          </a:p>
          <a:p>
            <a:r>
              <a:rPr lang="nl-BE" dirty="0"/>
              <a:t>alle type activiteiten</a:t>
            </a:r>
          </a:p>
          <a:p>
            <a:r>
              <a:rPr lang="nl-BE" dirty="0"/>
              <a:t>max. 3 aanvragen in een periode van 5 jaar</a:t>
            </a:r>
          </a:p>
        </p:txBody>
      </p:sp>
    </p:spTree>
    <p:extLst>
      <p:ext uri="{BB962C8B-B14F-4D97-AF65-F5344CB8AC3E}">
        <p14:creationId xmlns:p14="http://schemas.microsoft.com/office/powerpoint/2010/main" val="340857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E584E-7EC3-4A77-9623-CD593E37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Short-term </a:t>
            </a:r>
            <a:r>
              <a:rPr lang="nl-BE" dirty="0" err="1"/>
              <a:t>projects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EC0A38-AB79-4423-979F-9EE26FDF8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beoordelingscriteria</a:t>
            </a:r>
          </a:p>
          <a:p>
            <a:pPr lvl="1"/>
            <a:r>
              <a:rPr lang="nl-BE" dirty="0"/>
              <a:t>relevantie (30 </a:t>
            </a:r>
            <a:r>
              <a:rPr lang="nl-BE" dirty="0" err="1"/>
              <a:t>ptn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kwaliteit van project design (40 </a:t>
            </a:r>
            <a:r>
              <a:rPr lang="nl-BE" dirty="0" err="1"/>
              <a:t>ptn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kwaliteit van follow-up acties (30 </a:t>
            </a:r>
            <a:r>
              <a:rPr lang="nl-BE" dirty="0" err="1"/>
              <a:t>ptn</a:t>
            </a:r>
            <a:r>
              <a:rPr lang="nl-BE" dirty="0"/>
              <a:t>)</a:t>
            </a:r>
          </a:p>
          <a:p>
            <a:r>
              <a:rPr lang="nl-BE" dirty="0"/>
              <a:t>Tenminste 60/100 behalen in het totaal en tenminste 50% per criterium</a:t>
            </a:r>
          </a:p>
        </p:txBody>
      </p:sp>
    </p:spTree>
    <p:extLst>
      <p:ext uri="{BB962C8B-B14F-4D97-AF65-F5344CB8AC3E}">
        <p14:creationId xmlns:p14="http://schemas.microsoft.com/office/powerpoint/2010/main" val="3406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E584E-7EC3-4A77-9623-CD593E37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Accredited</a:t>
            </a:r>
            <a:r>
              <a:rPr lang="nl-BE" dirty="0"/>
              <a:t> </a:t>
            </a:r>
            <a:r>
              <a:rPr lang="nl-BE" dirty="0" err="1"/>
              <a:t>projects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EC0A38-AB79-4423-979F-9EE26FDF8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budget aanvraag</a:t>
            </a:r>
          </a:p>
          <a:p>
            <a:r>
              <a:rPr lang="nl-BE" dirty="0"/>
              <a:t>enkel voor houders van een geldige accreditatie in schoolonderwijs</a:t>
            </a:r>
          </a:p>
          <a:p>
            <a:r>
              <a:rPr lang="nl-BE" dirty="0"/>
              <a:t>consortia: lijst van de leden (OID!)</a:t>
            </a:r>
          </a:p>
          <a:p>
            <a:r>
              <a:rPr lang="nl-BE" dirty="0"/>
              <a:t>initiële duur van 15 maanden (verlengbaar tot 24 maanden)</a:t>
            </a:r>
          </a:p>
          <a:p>
            <a:r>
              <a:rPr lang="nl-BE" dirty="0"/>
              <a:t>alle type activiteiten</a:t>
            </a:r>
          </a:p>
          <a:p>
            <a:r>
              <a:rPr lang="nl-BE" dirty="0"/>
              <a:t>aantal deelnemers is onbeperkt</a:t>
            </a:r>
          </a:p>
        </p:txBody>
      </p:sp>
    </p:spTree>
    <p:extLst>
      <p:ext uri="{BB962C8B-B14F-4D97-AF65-F5344CB8AC3E}">
        <p14:creationId xmlns:p14="http://schemas.microsoft.com/office/powerpoint/2010/main" val="94389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E584E-7EC3-4A77-9623-CD593E37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Combineren van financiering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EC0A38-AB79-4423-979F-9EE26FDF8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per call financiering uit max. 2 financieringsovereenkomsten KA1 schoolonderwijs</a:t>
            </a:r>
          </a:p>
          <a:p>
            <a:pPr lvl="1"/>
            <a:r>
              <a:rPr lang="nl-BE" dirty="0"/>
              <a:t>1 short term + 1 consortium</a:t>
            </a:r>
          </a:p>
          <a:p>
            <a:pPr lvl="1"/>
            <a:r>
              <a:rPr lang="nl-BE" dirty="0"/>
              <a:t>1 </a:t>
            </a:r>
            <a:r>
              <a:rPr lang="nl-BE" dirty="0" err="1"/>
              <a:t>accredited</a:t>
            </a:r>
            <a:r>
              <a:rPr lang="nl-BE" dirty="0"/>
              <a:t> project + 1 consortium</a:t>
            </a:r>
          </a:p>
          <a:p>
            <a:pPr lvl="1"/>
            <a:r>
              <a:rPr lang="nl-BE" dirty="0"/>
              <a:t>1 consortium + 1 consortium</a:t>
            </a:r>
          </a:p>
        </p:txBody>
      </p:sp>
    </p:spTree>
    <p:extLst>
      <p:ext uri="{BB962C8B-B14F-4D97-AF65-F5344CB8AC3E}">
        <p14:creationId xmlns:p14="http://schemas.microsoft.com/office/powerpoint/2010/main" val="38053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9431C32-E1D4-4BAE-BA5A-36F4C84E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Financieringsregels</a:t>
            </a:r>
          </a:p>
        </p:txBody>
      </p:sp>
    </p:spTree>
    <p:extLst>
      <p:ext uri="{BB962C8B-B14F-4D97-AF65-F5344CB8AC3E}">
        <p14:creationId xmlns:p14="http://schemas.microsoft.com/office/powerpoint/2010/main" val="852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99EE5-4B93-4D0C-A3F1-C6A9635B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Reiskosten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20841D89-ED70-465E-A8BC-E6672CBE72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536794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99169777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0892865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275727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Travel </a:t>
                      </a:r>
                      <a:r>
                        <a:rPr lang="nl-BE" dirty="0" err="1"/>
                        <a:t>distance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Standard </a:t>
                      </a:r>
                      <a:r>
                        <a:rPr lang="nl-BE" dirty="0" err="1"/>
                        <a:t>travel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Green Travel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391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0-99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23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123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100-499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180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210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97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500-1999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275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320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41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2000-2999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360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410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890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3000-3999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530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610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05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4000-7999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820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843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8000 km of meer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1500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24907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FD8E58BB-F11E-4ADA-A2AD-17C3789C2470}"/>
              </a:ext>
            </a:extLst>
          </p:cNvPr>
          <p:cNvSpPr txBox="1"/>
          <p:nvPr/>
        </p:nvSpPr>
        <p:spPr>
          <a:xfrm>
            <a:off x="457200" y="4924697"/>
            <a:ext cx="7759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/>
              <a:t>distance</a:t>
            </a:r>
            <a:r>
              <a:rPr lang="nl-BE" dirty="0"/>
              <a:t> calculator Europese Commissie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green </a:t>
            </a:r>
            <a:r>
              <a:rPr lang="nl-BE" dirty="0" err="1"/>
              <a:t>travel</a:t>
            </a:r>
            <a:r>
              <a:rPr lang="nl-BE" dirty="0"/>
              <a:t> = </a:t>
            </a:r>
            <a:r>
              <a:rPr lang="nl-BE" dirty="0" err="1"/>
              <a:t>travel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uses</a:t>
            </a:r>
            <a:r>
              <a:rPr lang="nl-BE" dirty="0"/>
              <a:t> low-</a:t>
            </a:r>
            <a:r>
              <a:rPr lang="nl-BE" dirty="0" err="1"/>
              <a:t>emissions</a:t>
            </a:r>
            <a:r>
              <a:rPr lang="nl-BE" dirty="0"/>
              <a:t> means of transport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main</a:t>
            </a:r>
            <a:r>
              <a:rPr lang="nl-BE" dirty="0"/>
              <a:t> part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travel</a:t>
            </a:r>
            <a:r>
              <a:rPr lang="nl-BE" dirty="0"/>
              <a:t>, </a:t>
            </a:r>
            <a:r>
              <a:rPr lang="nl-BE" dirty="0" err="1"/>
              <a:t>such</a:t>
            </a:r>
            <a:r>
              <a:rPr lang="nl-BE" dirty="0"/>
              <a:t> as bus, train or </a:t>
            </a:r>
            <a:r>
              <a:rPr lang="nl-BE" dirty="0" err="1"/>
              <a:t>car-pooling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605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99EE5-4B93-4D0C-A3F1-C6A9635B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Individual</a:t>
            </a:r>
            <a:r>
              <a:rPr lang="nl-BE" dirty="0"/>
              <a:t> support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BABE8F34-CC02-407E-921F-646CB74AED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409927"/>
              </p:ext>
            </p:extLst>
          </p:nvPr>
        </p:nvGraphicFramePr>
        <p:xfrm>
          <a:off x="457200" y="1877481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263621252"/>
                    </a:ext>
                  </a:extLst>
                </a:gridCol>
                <a:gridCol w="1776549">
                  <a:extLst>
                    <a:ext uri="{9D8B030D-6E8A-4147-A177-3AD203B41FA5}">
                      <a16:colId xmlns:a16="http://schemas.microsoft.com/office/drawing/2014/main" val="1436341020"/>
                    </a:ext>
                  </a:extLst>
                </a:gridCol>
                <a:gridCol w="1881051">
                  <a:extLst>
                    <a:ext uri="{9D8B030D-6E8A-4147-A177-3AD203B41FA5}">
                      <a16:colId xmlns:a16="http://schemas.microsoft.com/office/drawing/2014/main" val="722992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Leerlingen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Personeel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60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Noorwegen, Denemarken, Luxemburg, IJsland, Zweden, Ierland, Finland, Liechtenstein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13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Nederland, Oostenrijk, België, Frankrijk, Duitsland, Italië, Spanje, Cyprus, Griekenland, Malta, Portugal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1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Slovenië, Estland, Letland, Kroatië, Slovakije, Tsjechische Republiek, Turkije, Hongarije, Polen, Roemenië, Bulgarije, Noord-Macedonië, Servië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759318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9263467E-C454-4D2A-82EB-3DB07E8E732F}"/>
              </a:ext>
            </a:extLst>
          </p:cNvPr>
          <p:cNvSpPr txBox="1"/>
          <p:nvPr/>
        </p:nvSpPr>
        <p:spPr>
          <a:xfrm>
            <a:off x="457200" y="141763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Dagelijkse unit </a:t>
            </a:r>
            <a:r>
              <a:rPr lang="nl-BE" dirty="0" err="1"/>
              <a:t>cost</a:t>
            </a:r>
            <a:r>
              <a:rPr lang="nl-BE" dirty="0"/>
              <a:t> voor dag 1 t/m 14 (vanaf dag 15: 70%)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EE50064-A037-4498-879E-7740CB1160BE}"/>
              </a:ext>
            </a:extLst>
          </p:cNvPr>
          <p:cNvSpPr txBox="1"/>
          <p:nvPr/>
        </p:nvSpPr>
        <p:spPr>
          <a:xfrm>
            <a:off x="457200" y="475488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Voor deelnemers en hun begeleiders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Ook op reisdagen: 2 voor standard </a:t>
            </a:r>
            <a:r>
              <a:rPr lang="nl-BE" dirty="0" err="1"/>
              <a:t>travel</a:t>
            </a:r>
            <a:r>
              <a:rPr lang="nl-BE" dirty="0"/>
              <a:t>, 4 voor green </a:t>
            </a:r>
            <a:r>
              <a:rPr lang="nl-BE" dirty="0" err="1"/>
              <a:t>travel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405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99EE5-4B93-4D0C-A3F1-C6A9635B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Organisational</a:t>
            </a:r>
            <a:r>
              <a:rPr lang="nl-BE" dirty="0"/>
              <a:t> support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923986-BF67-4A11-AEEC-E786D0013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/>
              <a:t>Voor kosten die verband houden met de organisatie van mobiliteit (voorbereiding van deelnemers, virtuele activiteiten, evaluatie van leeruitkomsten, …)</a:t>
            </a:r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919F230B-43EB-4C5E-9E61-CE3FCCF6E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92277"/>
              </p:ext>
            </p:extLst>
          </p:nvPr>
        </p:nvGraphicFramePr>
        <p:xfrm>
          <a:off x="949233" y="2986881"/>
          <a:ext cx="7201989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891">
                  <a:extLst>
                    <a:ext uri="{9D8B030D-6E8A-4147-A177-3AD203B41FA5}">
                      <a16:colId xmlns:a16="http://schemas.microsoft.com/office/drawing/2014/main" val="1198395593"/>
                    </a:ext>
                  </a:extLst>
                </a:gridCol>
                <a:gridCol w="4496098">
                  <a:extLst>
                    <a:ext uri="{9D8B030D-6E8A-4147-A177-3AD203B41FA5}">
                      <a16:colId xmlns:a16="http://schemas.microsoft.com/office/drawing/2014/main" val="3375809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b="1" dirty="0"/>
                        <a:t>Unit </a:t>
                      </a:r>
                      <a:r>
                        <a:rPr lang="nl-BE" b="1" dirty="0" err="1"/>
                        <a:t>cost</a:t>
                      </a:r>
                      <a:r>
                        <a:rPr lang="nl-BE" b="1" dirty="0"/>
                        <a:t> per mobiliteit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BE" b="1" dirty="0"/>
                        <a:t>Leerlingen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126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100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BE" dirty="0"/>
                        <a:t>Groepsmobiliteit leerlingen (max. 1000 EUR)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86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350 EUR (200 EUR)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Korte leermobiliteit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74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500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Lange leermobiliteit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376228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F5AF2AB5-8238-425E-9E16-1DB0DF25D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28965"/>
              </p:ext>
            </p:extLst>
          </p:nvPr>
        </p:nvGraphicFramePr>
        <p:xfrm>
          <a:off x="949233" y="5150724"/>
          <a:ext cx="721897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1198395593"/>
                    </a:ext>
                  </a:extLst>
                </a:gridCol>
                <a:gridCol w="4496098">
                  <a:extLst>
                    <a:ext uri="{9D8B030D-6E8A-4147-A177-3AD203B41FA5}">
                      <a16:colId xmlns:a16="http://schemas.microsoft.com/office/drawing/2014/main" val="3375809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b="1" dirty="0"/>
                        <a:t>Unit </a:t>
                      </a:r>
                      <a:r>
                        <a:rPr lang="nl-BE" b="1" dirty="0" err="1"/>
                        <a:t>cost</a:t>
                      </a:r>
                      <a:r>
                        <a:rPr lang="nl-BE" b="1" dirty="0"/>
                        <a:t> per mobiliteit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BE" b="1" dirty="0"/>
                        <a:t>Personeel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126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100 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BE" dirty="0"/>
                        <a:t>Courses; </a:t>
                      </a:r>
                      <a:r>
                        <a:rPr lang="nl-BE" dirty="0" err="1"/>
                        <a:t>invited</a:t>
                      </a:r>
                      <a:r>
                        <a:rPr lang="nl-BE" dirty="0"/>
                        <a:t> expert; </a:t>
                      </a:r>
                      <a:r>
                        <a:rPr lang="nl-BE" dirty="0" err="1"/>
                        <a:t>hosted</a:t>
                      </a:r>
                      <a:r>
                        <a:rPr lang="nl-BE" dirty="0"/>
                        <a:t> teacher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866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350 EUR (200 EUR)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Job </a:t>
                      </a:r>
                      <a:r>
                        <a:rPr lang="nl-BE" dirty="0" err="1"/>
                        <a:t>shadowing</a:t>
                      </a:r>
                      <a:r>
                        <a:rPr lang="nl-BE" dirty="0"/>
                        <a:t>; teaching </a:t>
                      </a:r>
                      <a:r>
                        <a:rPr lang="nl-BE" dirty="0" err="1"/>
                        <a:t>assignments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743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56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99EE5-4B93-4D0C-A3F1-C6A9635B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Inclusion</a:t>
            </a:r>
            <a:r>
              <a:rPr lang="nl-BE" dirty="0"/>
              <a:t> support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923986-BF67-4A11-AEEC-E786D0013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Voor deelnemers met </a:t>
            </a:r>
            <a:r>
              <a:rPr lang="nl-BE" dirty="0" err="1"/>
              <a:t>fewer</a:t>
            </a:r>
            <a:r>
              <a:rPr lang="nl-BE" dirty="0"/>
              <a:t> </a:t>
            </a:r>
            <a:r>
              <a:rPr lang="nl-BE" dirty="0" err="1"/>
              <a:t>opportunities</a:t>
            </a:r>
            <a:r>
              <a:rPr lang="nl-BE" dirty="0"/>
              <a:t> en hun begeleiders</a:t>
            </a:r>
          </a:p>
          <a:p>
            <a:r>
              <a:rPr lang="nl-BE" dirty="0"/>
              <a:t>Kosten die rechtstreeks verband houden met hun mobiliteit (100%)</a:t>
            </a:r>
          </a:p>
          <a:p>
            <a:r>
              <a:rPr lang="nl-BE" dirty="0"/>
              <a:t>Ook voor </a:t>
            </a:r>
            <a:r>
              <a:rPr lang="nl-BE" dirty="0" err="1"/>
              <a:t>travel</a:t>
            </a:r>
            <a:r>
              <a:rPr lang="nl-BE" dirty="0"/>
              <a:t> en </a:t>
            </a:r>
            <a:r>
              <a:rPr lang="nl-BE" dirty="0" err="1"/>
              <a:t>individual</a:t>
            </a:r>
            <a:r>
              <a:rPr lang="nl-BE" dirty="0"/>
              <a:t> support indien hiervoor geen unit </a:t>
            </a:r>
            <a:r>
              <a:rPr lang="nl-BE" dirty="0" err="1"/>
              <a:t>cost</a:t>
            </a:r>
            <a:r>
              <a:rPr lang="nl-BE" dirty="0"/>
              <a:t> wordt aangevraagd</a:t>
            </a:r>
          </a:p>
          <a:p>
            <a:r>
              <a:rPr lang="nl-BE" dirty="0"/>
              <a:t>Voor de organisatie: 100 EUR per deelnemer</a:t>
            </a:r>
          </a:p>
        </p:txBody>
      </p:sp>
    </p:spTree>
    <p:extLst>
      <p:ext uri="{BB962C8B-B14F-4D97-AF65-F5344CB8AC3E}">
        <p14:creationId xmlns:p14="http://schemas.microsoft.com/office/powerpoint/2010/main" val="21814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A1FCA63-24E9-4D83-9A29-B0B1F58D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LEERMOBILITEIT ?</a:t>
            </a:r>
          </a:p>
        </p:txBody>
      </p:sp>
    </p:spTree>
    <p:extLst>
      <p:ext uri="{BB962C8B-B14F-4D97-AF65-F5344CB8AC3E}">
        <p14:creationId xmlns:p14="http://schemas.microsoft.com/office/powerpoint/2010/main" val="5717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99EE5-4B93-4D0C-A3F1-C6A9635B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Course </a:t>
            </a:r>
            <a:r>
              <a:rPr lang="nl-BE" dirty="0" err="1"/>
              <a:t>fees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923986-BF67-4A11-AEEC-E786D0013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Inschrijvingkosten</a:t>
            </a:r>
            <a:endParaRPr lang="nl-BE" dirty="0"/>
          </a:p>
          <a:p>
            <a:r>
              <a:rPr lang="nl-BE" dirty="0"/>
              <a:t>80 EUR per dag per deelnemer met een max. van 800 EUR per contract (tussen jouw organisatie en Epos)</a:t>
            </a:r>
          </a:p>
        </p:txBody>
      </p:sp>
    </p:spTree>
    <p:extLst>
      <p:ext uri="{BB962C8B-B14F-4D97-AF65-F5344CB8AC3E}">
        <p14:creationId xmlns:p14="http://schemas.microsoft.com/office/powerpoint/2010/main" val="22270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99EE5-4B93-4D0C-A3F1-C6A9635B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Linguistic</a:t>
            </a:r>
            <a:r>
              <a:rPr lang="nl-BE" dirty="0"/>
              <a:t> support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923986-BF67-4A11-AEEC-E786D0013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Kosten voor lesmaterialen en opleiding</a:t>
            </a:r>
          </a:p>
          <a:p>
            <a:r>
              <a:rPr lang="nl-BE" dirty="0"/>
              <a:t>150 EUR per deelnemer die in aanmerking komt voor Online Language Support maar er geen gebruik van kan maken</a:t>
            </a:r>
          </a:p>
          <a:p>
            <a:r>
              <a:rPr lang="nl-BE" dirty="0"/>
              <a:t>Niet voor personeelsmobiliteit korter dan 31 dagen</a:t>
            </a:r>
          </a:p>
          <a:p>
            <a:r>
              <a:rPr lang="nl-BE" dirty="0"/>
              <a:t>Niet voor groepsmobiliteit van leerlingen</a:t>
            </a:r>
          </a:p>
          <a:p>
            <a:r>
              <a:rPr lang="nl-BE" dirty="0"/>
              <a:t>Extra 150 EUR voor langdurige leerlingenmobiliteit</a:t>
            </a:r>
          </a:p>
        </p:txBody>
      </p:sp>
    </p:spTree>
    <p:extLst>
      <p:ext uri="{BB962C8B-B14F-4D97-AF65-F5344CB8AC3E}">
        <p14:creationId xmlns:p14="http://schemas.microsoft.com/office/powerpoint/2010/main" val="13392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99EE5-4B93-4D0C-A3F1-C6A9635B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Preparatory</a:t>
            </a:r>
            <a:r>
              <a:rPr lang="nl-BE" dirty="0"/>
              <a:t> </a:t>
            </a:r>
            <a:r>
              <a:rPr lang="nl-BE" dirty="0" err="1"/>
              <a:t>visits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923986-BF67-4A11-AEEC-E786D0013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Voor deelname aan een voorbereidend bezoek</a:t>
            </a:r>
          </a:p>
          <a:p>
            <a:r>
              <a:rPr lang="nl-BE" dirty="0"/>
              <a:t>575 EUR per deelnemer</a:t>
            </a:r>
          </a:p>
          <a:p>
            <a:r>
              <a:rPr lang="nl-BE" dirty="0"/>
              <a:t>max. 3 deelnemers per bezoek</a:t>
            </a:r>
          </a:p>
        </p:txBody>
      </p:sp>
    </p:spTree>
    <p:extLst>
      <p:ext uri="{BB962C8B-B14F-4D97-AF65-F5344CB8AC3E}">
        <p14:creationId xmlns:p14="http://schemas.microsoft.com/office/powerpoint/2010/main" val="24126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99EE5-4B93-4D0C-A3F1-C6A9635B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Exceptional</a:t>
            </a:r>
            <a:r>
              <a:rPr lang="nl-BE" dirty="0"/>
              <a:t> </a:t>
            </a:r>
            <a:r>
              <a:rPr lang="nl-BE" dirty="0" err="1"/>
              <a:t>costs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923986-BF67-4A11-AEEC-E786D0013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Dure reiskosten voor deelnemers uit afgelegen gebieden of andere barrières</a:t>
            </a:r>
          </a:p>
          <a:p>
            <a:r>
              <a:rPr lang="nl-BE" dirty="0"/>
              <a:t>Kosten verbonden aan een financiële garantie</a:t>
            </a:r>
          </a:p>
          <a:p>
            <a:r>
              <a:rPr lang="nl-BE" dirty="0"/>
              <a:t>80% van de ontvankelijke kosten</a:t>
            </a:r>
          </a:p>
        </p:txBody>
      </p:sp>
    </p:spTree>
    <p:extLst>
      <p:ext uri="{BB962C8B-B14F-4D97-AF65-F5344CB8AC3E}">
        <p14:creationId xmlns:p14="http://schemas.microsoft.com/office/powerpoint/2010/main" val="41669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DBE8827-9025-4FAB-8D13-9BE3D9421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FORMULIEREN</a:t>
            </a:r>
          </a:p>
        </p:txBody>
      </p:sp>
    </p:spTree>
    <p:extLst>
      <p:ext uri="{BB962C8B-B14F-4D97-AF65-F5344CB8AC3E}">
        <p14:creationId xmlns:p14="http://schemas.microsoft.com/office/powerpoint/2010/main" val="1902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04AF93D-9B58-48E0-8777-707A1F28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 vind ik de formulieren?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41B3C2-80B7-45E8-8236-9131C9661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2400" dirty="0">
                <a:solidFill>
                  <a:schemeClr val="accent6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https://webgate.ec.europa.eu/erasmus-esc/index/resources/additional-resources</a:t>
            </a:r>
            <a:r>
              <a:rPr lang="nl-BE" sz="2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ADDBFB9-3673-4C84-A1EF-D60854E2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77" y="2640012"/>
            <a:ext cx="81534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E6CFF91-A2EC-433B-91B0-1B8AD3B19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697" y="1907177"/>
            <a:ext cx="7422605" cy="36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923986-BF67-4A11-AEEC-E786D0013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E84C1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Technische</a:t>
            </a:r>
            <a:r>
              <a:rPr lang="en-US" dirty="0">
                <a:solidFill>
                  <a:srgbClr val="E84C1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rgbClr val="E84C1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instructies</a:t>
            </a:r>
            <a:r>
              <a:rPr lang="en-US" dirty="0">
                <a:solidFill>
                  <a:srgbClr val="E84C1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KA121 - Accredited projects for mobility of learners and staff in school education, vocational education and training, and adult education Index - Erasmus+ &amp; European Solidarity Corps IT Documentation - EC Extranet Wiki (europa.eu)</a:t>
            </a:r>
            <a:endParaRPr lang="en-US" sz="20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50000"/>
                  <a:lumOff val="50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KA122 - Short-term projects for mobility of learners and staff Index - Erasmus+ &amp; European Solidarity Corps IT Documentation - EC Extranet Wiki (europa.eu)</a:t>
            </a:r>
            <a:endParaRPr lang="nl-BE" sz="20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2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99EE5-4B93-4D0C-A3F1-C6A9635B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Belangrijke data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FB6D385-7087-4EB6-8E35-A7225A10C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Deadline: 11/5/2021 om 12:00:00</a:t>
            </a:r>
          </a:p>
          <a:p>
            <a:r>
              <a:rPr lang="nl-BE" dirty="0"/>
              <a:t>Start projecten:</a:t>
            </a:r>
          </a:p>
          <a:p>
            <a:pPr lvl="1"/>
            <a:r>
              <a:rPr lang="nl-BE" dirty="0"/>
              <a:t>1/9/2021 geaccrediteerde projecten</a:t>
            </a:r>
          </a:p>
          <a:p>
            <a:pPr lvl="1"/>
            <a:r>
              <a:rPr lang="nl-BE" dirty="0"/>
              <a:t>tussen 1/9 en 31/12/2021 short </a:t>
            </a:r>
            <a:r>
              <a:rPr lang="nl-BE"/>
              <a:t>term projecten</a:t>
            </a:r>
            <a:endParaRPr lang="nl-BE" dirty="0"/>
          </a:p>
          <a:p>
            <a:r>
              <a:rPr lang="nl-BE" dirty="0"/>
              <a:t>Schrijfsessies:</a:t>
            </a:r>
          </a:p>
          <a:p>
            <a:pPr lvl="1"/>
            <a:r>
              <a:rPr lang="nl-BE" sz="2400" dirty="0"/>
              <a:t>9/4		13:30-14:15	geaccrediteerde projecten</a:t>
            </a:r>
          </a:p>
          <a:p>
            <a:pPr lvl="1"/>
            <a:r>
              <a:rPr lang="nl-BE" sz="2400" dirty="0"/>
              <a:t>9/4		14:30-16:30	short term projecten</a:t>
            </a:r>
          </a:p>
          <a:p>
            <a:pPr lvl="1"/>
            <a:r>
              <a:rPr lang="nl-BE" sz="2400" dirty="0"/>
              <a:t>23/4		9:30-11:30	short term projecten</a:t>
            </a:r>
          </a:p>
        </p:txBody>
      </p:sp>
    </p:spTree>
    <p:extLst>
      <p:ext uri="{BB962C8B-B14F-4D97-AF65-F5344CB8AC3E}">
        <p14:creationId xmlns:p14="http://schemas.microsoft.com/office/powerpoint/2010/main" val="93557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337205F-586C-4F78-AE88-C74ECC60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1401276-9E3C-4452-A77B-E28C38C1C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Taking part in an activity comprising of a period of moving </a:t>
            </a:r>
            <a:r>
              <a:rPr lang="en-US" b="1" dirty="0"/>
              <a:t>physically</a:t>
            </a:r>
            <a:r>
              <a:rPr lang="en-US" dirty="0"/>
              <a:t> to a country other than the country of residence, possibly combined with a period of </a:t>
            </a:r>
            <a:r>
              <a:rPr lang="en-US" b="1" dirty="0"/>
              <a:t>virtual</a:t>
            </a:r>
            <a:r>
              <a:rPr lang="en-US" dirty="0"/>
              <a:t> participation, in order to undertake study, training or non-formal </a:t>
            </a:r>
            <a:r>
              <a:rPr lang="nl-BE" dirty="0"/>
              <a:t>or </a:t>
            </a:r>
            <a:r>
              <a:rPr lang="nl-BE" dirty="0" err="1"/>
              <a:t>informal</a:t>
            </a:r>
            <a:r>
              <a:rPr lang="nl-BE" dirty="0"/>
              <a:t> </a:t>
            </a:r>
            <a:r>
              <a:rPr lang="nl-BE" dirty="0" err="1"/>
              <a:t>learning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0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A1FCA63-24E9-4D83-9A29-B0B1F58D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SCHOOLONDERWIJS ?</a:t>
            </a:r>
          </a:p>
        </p:txBody>
      </p:sp>
    </p:spTree>
    <p:extLst>
      <p:ext uri="{BB962C8B-B14F-4D97-AF65-F5344CB8AC3E}">
        <p14:creationId xmlns:p14="http://schemas.microsoft.com/office/powerpoint/2010/main" val="24483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80A8612-0D1E-451F-AD1B-CCA717654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Ontvankelijke organisaties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C4E1712-CD6B-4EC0-8F57-24CCEC2B1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647" y="1348787"/>
            <a:ext cx="7458890" cy="491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6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80A8612-0D1E-451F-AD1B-CCA717654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Ontvankelijke organisaties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AFDA5248-D738-4339-9A60-F279F24E08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1213446"/>
            <a:ext cx="5917473" cy="54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9A4DE40-9987-4780-A5C6-DEDA37E76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Doelstellingen en prioriteiten</a:t>
            </a:r>
          </a:p>
        </p:txBody>
      </p:sp>
    </p:spTree>
    <p:extLst>
      <p:ext uri="{BB962C8B-B14F-4D97-AF65-F5344CB8AC3E}">
        <p14:creationId xmlns:p14="http://schemas.microsoft.com/office/powerpoint/2010/main" val="95034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80A8612-0D1E-451F-AD1B-CCA717654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Doelstellingen van de actie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57ADA41-1E41-41A7-BD4D-E92FFBF40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711952" cy="4525963"/>
          </a:xfrm>
        </p:spPr>
        <p:txBody>
          <a:bodyPr>
            <a:normAutofit fontScale="92500"/>
          </a:bodyPr>
          <a:lstStyle/>
          <a:p>
            <a:pPr lvl="1"/>
            <a:r>
              <a:rPr lang="nl-BE" sz="2400" dirty="0"/>
              <a:t>leermogelijkheden voor individuen</a:t>
            </a:r>
          </a:p>
          <a:p>
            <a:pPr lvl="1"/>
            <a:r>
              <a:rPr lang="nl-BE" sz="2400" dirty="0"/>
              <a:t>internationalisering en institutionele ontwikkeling van scholen en andere organisaties actief in schoolonderwijs</a:t>
            </a:r>
          </a:p>
          <a:p>
            <a:pPr marL="457200" lvl="1" indent="0">
              <a:buNone/>
            </a:pPr>
            <a:r>
              <a:rPr lang="nl-BE" sz="2400" dirty="0"/>
              <a:t>In het bijzonder</a:t>
            </a:r>
          </a:p>
          <a:p>
            <a:pPr lvl="1"/>
            <a:r>
              <a:rPr lang="nl-BE" sz="2400" b="1" dirty="0"/>
              <a:t>Europese dimensie </a:t>
            </a:r>
            <a:r>
              <a:rPr lang="nl-BE" sz="2400" dirty="0"/>
              <a:t>van leren en onderwijzen versterken</a:t>
            </a:r>
          </a:p>
          <a:p>
            <a:pPr lvl="1"/>
            <a:r>
              <a:rPr lang="nl-BE" sz="2400" dirty="0"/>
              <a:t>De </a:t>
            </a:r>
            <a:r>
              <a:rPr lang="nl-BE" sz="2400" b="1" dirty="0"/>
              <a:t>kwaliteit van leren en onderwijzen </a:t>
            </a:r>
            <a:r>
              <a:rPr lang="nl-BE" sz="2400" dirty="0"/>
              <a:t>in het schoolonderwijs verhogen</a:t>
            </a:r>
          </a:p>
          <a:p>
            <a:pPr lvl="1"/>
            <a:r>
              <a:rPr lang="nl-BE" sz="2400" dirty="0"/>
              <a:t>Bijdragen tot de totstandkoming van de </a:t>
            </a:r>
            <a:r>
              <a:rPr lang="nl-BE" sz="2400" b="1" dirty="0"/>
              <a:t>Europese onderwijsruimte</a:t>
            </a:r>
          </a:p>
          <a:p>
            <a:pPr lvl="1"/>
            <a:endParaRPr lang="nl-BE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CF0D0E4-FF9E-445E-9CFF-CABB1B396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173" y="1601482"/>
            <a:ext cx="2477643" cy="12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POS_PPTtemplate v2">
  <a:themeElements>
    <a:clrScheme name="EPOS 1">
      <a:dk1>
        <a:srgbClr val="000000"/>
      </a:dk1>
      <a:lt1>
        <a:sysClr val="window" lastClr="FFFFFF"/>
      </a:lt1>
      <a:dk2>
        <a:srgbClr val="4E7282"/>
      </a:dk2>
      <a:lt2>
        <a:srgbClr val="EEECE1"/>
      </a:lt2>
      <a:accent1>
        <a:srgbClr val="4E7282"/>
      </a:accent1>
      <a:accent2>
        <a:srgbClr val="E84C15"/>
      </a:accent2>
      <a:accent3>
        <a:srgbClr val="FBB500"/>
      </a:accent3>
      <a:accent4>
        <a:srgbClr val="962422"/>
      </a:accent4>
      <a:accent5>
        <a:srgbClr val="A9A9A9"/>
      </a:accent5>
      <a:accent6>
        <a:srgbClr val="043160"/>
      </a:accent6>
      <a:hlink>
        <a:srgbClr val="E84C15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686156130A54EBAF19D969FB27581" ma:contentTypeVersion="0" ma:contentTypeDescription="Een nieuw document maken." ma:contentTypeScope="" ma:versionID="34d0eea801f2cfae3f66769ea6af4d8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951861-75D3-4133-8322-FBA535DB3CC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D227FA-FBE7-43E9-9222-D28459E7BB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50D5346-4D3A-4103-988B-6EAB48444F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4763</TotalTime>
  <Words>1460</Words>
  <Application>Microsoft Office PowerPoint</Application>
  <PresentationFormat>Diavoorstelling (4:3)</PresentationFormat>
  <Paragraphs>257</Paragraphs>
  <Slides>38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3" baseType="lpstr">
      <vt:lpstr>Arial</vt:lpstr>
      <vt:lpstr>Calibri</vt:lpstr>
      <vt:lpstr>Courier New</vt:lpstr>
      <vt:lpstr>Wingdings</vt:lpstr>
      <vt:lpstr>EPOS_PPTtemplate v2</vt:lpstr>
      <vt:lpstr>online informatiesessie schoolonderwijs – KA1</vt:lpstr>
      <vt:lpstr>PowerPoint-presentatie</vt:lpstr>
      <vt:lpstr>LEERMOBILITEIT ?</vt:lpstr>
      <vt:lpstr>PowerPoint-presentatie</vt:lpstr>
      <vt:lpstr>SCHOOLONDERWIJS ?</vt:lpstr>
      <vt:lpstr>Ontvankelijke organisaties</vt:lpstr>
      <vt:lpstr>Ontvankelijke organisaties</vt:lpstr>
      <vt:lpstr>Doelstellingen en prioriteiten</vt:lpstr>
      <vt:lpstr>Doelstellingen van de actie</vt:lpstr>
      <vt:lpstr>Prioriteiten</vt:lpstr>
      <vt:lpstr>ACTIVITEITEN</vt:lpstr>
      <vt:lpstr>PowerPoint-presentatie</vt:lpstr>
      <vt:lpstr>Mobiliteit van leerlingen</vt:lpstr>
      <vt:lpstr>Mobiliteit van personeel</vt:lpstr>
      <vt:lpstr>Andere activiteiten</vt:lpstr>
      <vt:lpstr>ERASMUS QUALITY STANDARDS FOR MOBILITY PROJECTS</vt:lpstr>
      <vt:lpstr>PowerPoint-presentatie</vt:lpstr>
      <vt:lpstr>Hoe deelnemen aan Erasmus+ mobiliteit ?</vt:lpstr>
      <vt:lpstr>Financiering aanvragen</vt:lpstr>
      <vt:lpstr>Deelnemen zonder een aanvraag in te dienen</vt:lpstr>
      <vt:lpstr>Short-term projects</vt:lpstr>
      <vt:lpstr>Short-term projects</vt:lpstr>
      <vt:lpstr>Accredited projects</vt:lpstr>
      <vt:lpstr>Combineren van financiering</vt:lpstr>
      <vt:lpstr>Financieringsregels</vt:lpstr>
      <vt:lpstr>Reiskosten</vt:lpstr>
      <vt:lpstr>Individual support</vt:lpstr>
      <vt:lpstr>Organisational support</vt:lpstr>
      <vt:lpstr>Inclusion support</vt:lpstr>
      <vt:lpstr>Course fees</vt:lpstr>
      <vt:lpstr>Linguistic support</vt:lpstr>
      <vt:lpstr>Preparatory visits</vt:lpstr>
      <vt:lpstr>Exceptional costs</vt:lpstr>
      <vt:lpstr>FORMULIEREN</vt:lpstr>
      <vt:lpstr>Waar vind ik de formulieren?</vt:lpstr>
      <vt:lpstr>PowerPoint-presentatie</vt:lpstr>
      <vt:lpstr>PowerPoint-presentatie</vt:lpstr>
      <vt:lpstr>Belangrijke data</vt:lpstr>
    </vt:vector>
  </TitlesOfParts>
  <Company>Absoluut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Epos</dc:creator>
  <cp:lastModifiedBy>Bellinck Filip</cp:lastModifiedBy>
  <cp:revision>266</cp:revision>
  <dcterms:created xsi:type="dcterms:W3CDTF">2016-11-08T13:48:55Z</dcterms:created>
  <dcterms:modified xsi:type="dcterms:W3CDTF">2021-04-13T11:54:31Z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0x010100330686156130A54EBAF19D969FB27581</vt:lpwstr>
  </property>
</Properties>
</file>